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9194a5bce640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8ef51356ff4901"/>
  </p:sldMasterIdLst>
  <p:sldIdLst>
    <p:sldId xmlns:r="http://schemas.openxmlformats.org/officeDocument/2006/relationships" id="256" r:id="R210a8b1691a84ae9"/>
    <p:sldId xmlns:r="http://schemas.openxmlformats.org/officeDocument/2006/relationships" id="257" r:id="Rade3ee4a438a45c2"/>
    <p:sldId xmlns:r="http://schemas.openxmlformats.org/officeDocument/2006/relationships" id="258" r:id="R59a70bd3dcec4bdf"/>
    <p:sldId xmlns:r="http://schemas.openxmlformats.org/officeDocument/2006/relationships" id="259" r:id="Re532edf62ecb4555"/>
    <p:sldId xmlns:r="http://schemas.openxmlformats.org/officeDocument/2006/relationships" id="260" r:id="R30a2b9eb531d4a03"/>
    <p:sldId xmlns:r="http://schemas.openxmlformats.org/officeDocument/2006/relationships" id="261" r:id="Rd4d637686ccd4493"/>
    <p:sldId xmlns:r="http://schemas.openxmlformats.org/officeDocument/2006/relationships" id="262" r:id="R9552afba912c40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ef51356ff4901" /><Relationship Type="http://schemas.openxmlformats.org/officeDocument/2006/relationships/slide" Target="/ppt/slides/slide1.xml" Id="R210a8b1691a84ae9" /><Relationship Type="http://schemas.openxmlformats.org/officeDocument/2006/relationships/slide" Target="/ppt/slides/slide2.xml" Id="Rade3ee4a438a45c2" /><Relationship Type="http://schemas.openxmlformats.org/officeDocument/2006/relationships/slide" Target="/ppt/slides/slide3.xml" Id="R59a70bd3dcec4bdf" /><Relationship Type="http://schemas.openxmlformats.org/officeDocument/2006/relationships/slide" Target="/ppt/slides/slide4.xml" Id="Re532edf62ecb4555" /><Relationship Type="http://schemas.openxmlformats.org/officeDocument/2006/relationships/slide" Target="/ppt/slides/slide5.xml" Id="R30a2b9eb531d4a03" /><Relationship Type="http://schemas.openxmlformats.org/officeDocument/2006/relationships/slide" Target="/ppt/slides/slide6.xml" Id="Rd4d637686ccd4493" /><Relationship Type="http://schemas.openxmlformats.org/officeDocument/2006/relationships/slide" Target="/ppt/slides/slide7.xml" Id="R9552afba912c40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e882a2b7bd42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805567b4b4ce4" /><Relationship Type="http://schemas.openxmlformats.org/officeDocument/2006/relationships/theme" Target="/ppt/slideMasters/theme/theme1.xml" Id="R9bfa84afbb324e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8805567b4b4c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30cae9c9643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5dbfb707740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606bca6424d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4c6734c6c40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4b39a2c0c44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1f8ffba0447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dddd905b24b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RAM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 ENTREPRENØR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77 809 652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4 659 954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3 747 489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3 243 694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17 140 598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BRRAD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Breivika industriveg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post@rament.no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913 787 285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 ENTREPRENØR AS</a:t>
            </a:r>
          </a:p>
        </p:txBody>
      </p:sp>
    </p:spTree>
  </p:cSld>
  <p:clrMapOvr>
    <a:masterClrMapping xmlns:a="http://schemas.openxmlformats.org/drawingml/2006/main"/>
  </p:clrMapOvr>
</p:sld>
</file>