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b68a6e6694e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e616f7df943a7"/>
  </p:sldMasterIdLst>
  <p:sldIdLst>
    <p:sldId xmlns:r="http://schemas.openxmlformats.org/officeDocument/2006/relationships" id="256" r:id="R5cd3ed6e7cea4430"/>
    <p:sldId xmlns:r="http://schemas.openxmlformats.org/officeDocument/2006/relationships" id="257" r:id="R5d02fadec5824ca7"/>
    <p:sldId xmlns:r="http://schemas.openxmlformats.org/officeDocument/2006/relationships" id="258" r:id="R6233b46de82144b7"/>
    <p:sldId xmlns:r="http://schemas.openxmlformats.org/officeDocument/2006/relationships" id="259" r:id="R39e9a7c1cca349a9"/>
    <p:sldId xmlns:r="http://schemas.openxmlformats.org/officeDocument/2006/relationships" id="260" r:id="R4323ae4e42f34780"/>
    <p:sldId xmlns:r="http://schemas.openxmlformats.org/officeDocument/2006/relationships" id="261" r:id="R783ace5074a14d5e"/>
    <p:sldId xmlns:r="http://schemas.openxmlformats.org/officeDocument/2006/relationships" id="262" r:id="Rf8e4a7d1331e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e616f7df943a7" /><Relationship Type="http://schemas.openxmlformats.org/officeDocument/2006/relationships/slide" Target="/ppt/slides/slide1.xml" Id="R5cd3ed6e7cea4430" /><Relationship Type="http://schemas.openxmlformats.org/officeDocument/2006/relationships/slide" Target="/ppt/slides/slide2.xml" Id="R5d02fadec5824ca7" /><Relationship Type="http://schemas.openxmlformats.org/officeDocument/2006/relationships/slide" Target="/ppt/slides/slide3.xml" Id="R6233b46de82144b7" /><Relationship Type="http://schemas.openxmlformats.org/officeDocument/2006/relationships/slide" Target="/ppt/slides/slide4.xml" Id="R39e9a7c1cca349a9" /><Relationship Type="http://schemas.openxmlformats.org/officeDocument/2006/relationships/slide" Target="/ppt/slides/slide5.xml" Id="R4323ae4e42f34780" /><Relationship Type="http://schemas.openxmlformats.org/officeDocument/2006/relationships/slide" Target="/ppt/slides/slide6.xml" Id="R783ace5074a14d5e" /><Relationship Type="http://schemas.openxmlformats.org/officeDocument/2006/relationships/slide" Target="/ppt/slides/slide7.xml" Id="Rf8e4a7d1331e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ed1a0742d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e4769392c43a8" /><Relationship Type="http://schemas.openxmlformats.org/officeDocument/2006/relationships/theme" Target="/ppt/slideMasters/theme/theme1.xml" Id="Rdeb7089c453d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e4769392c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953e88543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42de171a4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031473ae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9ae08410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077902195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92734a870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6cc48e2f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FRIKASA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FRIKASA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12 437 290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BERENTS FRIDTJOF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