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d10d3478e47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7a328c8604535"/>
  </p:sldMasterIdLst>
  <p:sldIdLst>
    <p:sldId xmlns:r="http://schemas.openxmlformats.org/officeDocument/2006/relationships" id="256" r:id="Rdab665d583a14e8f"/>
    <p:sldId xmlns:r="http://schemas.openxmlformats.org/officeDocument/2006/relationships" id="257" r:id="Redfe42d3f43c4208"/>
    <p:sldId xmlns:r="http://schemas.openxmlformats.org/officeDocument/2006/relationships" id="258" r:id="R73742e65761b4bb4"/>
    <p:sldId xmlns:r="http://schemas.openxmlformats.org/officeDocument/2006/relationships" id="259" r:id="R0fe08cc834014c82"/>
    <p:sldId xmlns:r="http://schemas.openxmlformats.org/officeDocument/2006/relationships" id="260" r:id="R4213b0b3e8794a9e"/>
    <p:sldId xmlns:r="http://schemas.openxmlformats.org/officeDocument/2006/relationships" id="261" r:id="R345c091197f84492"/>
    <p:sldId xmlns:r="http://schemas.openxmlformats.org/officeDocument/2006/relationships" id="262" r:id="R0322235c8483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7a328c8604535" /><Relationship Type="http://schemas.openxmlformats.org/officeDocument/2006/relationships/slide" Target="/ppt/slides/slide1.xml" Id="Rdab665d583a14e8f" /><Relationship Type="http://schemas.openxmlformats.org/officeDocument/2006/relationships/slide" Target="/ppt/slides/slide2.xml" Id="Redfe42d3f43c4208" /><Relationship Type="http://schemas.openxmlformats.org/officeDocument/2006/relationships/slide" Target="/ppt/slides/slide3.xml" Id="R73742e65761b4bb4" /><Relationship Type="http://schemas.openxmlformats.org/officeDocument/2006/relationships/slide" Target="/ppt/slides/slide4.xml" Id="R0fe08cc834014c82" /><Relationship Type="http://schemas.openxmlformats.org/officeDocument/2006/relationships/slide" Target="/ppt/slides/slide5.xml" Id="R4213b0b3e8794a9e" /><Relationship Type="http://schemas.openxmlformats.org/officeDocument/2006/relationships/slide" Target="/ppt/slides/slide6.xml" Id="R345c091197f84492" /><Relationship Type="http://schemas.openxmlformats.org/officeDocument/2006/relationships/slide" Target="/ppt/slides/slide7.xml" Id="R0322235c8483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990cb5a6a45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779ad68584afe" /><Relationship Type="http://schemas.openxmlformats.org/officeDocument/2006/relationships/theme" Target="/ppt/slideMasters/theme/theme1.xml" Id="R04afa3e2189d40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779ad6858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fd779a393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84779cea2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b7424575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9b3c3a0df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384e9cb41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9a47bd12b4b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123e1e0c8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CUSTOMER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CUSTOMER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2 528 252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BARWIN KENT YUNG RAK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