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1b4bdea77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737411c8e46cc"/>
  </p:sldMasterIdLst>
  <p:sldIdLst>
    <p:sldId xmlns:r="http://schemas.openxmlformats.org/officeDocument/2006/relationships" id="256" r:id="R8e624c5d558c4ba0"/>
    <p:sldId xmlns:r="http://schemas.openxmlformats.org/officeDocument/2006/relationships" id="257" r:id="Rc2e8bbdf937c407b"/>
    <p:sldId xmlns:r="http://schemas.openxmlformats.org/officeDocument/2006/relationships" id="258" r:id="Rf32361cf067f4d6f"/>
    <p:sldId xmlns:r="http://schemas.openxmlformats.org/officeDocument/2006/relationships" id="259" r:id="Rbb8b32a441184260"/>
    <p:sldId xmlns:r="http://schemas.openxmlformats.org/officeDocument/2006/relationships" id="260" r:id="Rd85cdabb7eeb46b7"/>
    <p:sldId xmlns:r="http://schemas.openxmlformats.org/officeDocument/2006/relationships" id="261" r:id="R17aabdbeed8e4c4c"/>
    <p:sldId xmlns:r="http://schemas.openxmlformats.org/officeDocument/2006/relationships" id="262" r:id="Reea51f7cb9ab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737411c8e46cc" /><Relationship Type="http://schemas.openxmlformats.org/officeDocument/2006/relationships/slide" Target="/ppt/slides/slide1.xml" Id="R8e624c5d558c4ba0" /><Relationship Type="http://schemas.openxmlformats.org/officeDocument/2006/relationships/slide" Target="/ppt/slides/slide2.xml" Id="Rc2e8bbdf937c407b" /><Relationship Type="http://schemas.openxmlformats.org/officeDocument/2006/relationships/slide" Target="/ppt/slides/slide3.xml" Id="Rf32361cf067f4d6f" /><Relationship Type="http://schemas.openxmlformats.org/officeDocument/2006/relationships/slide" Target="/ppt/slides/slide4.xml" Id="Rbb8b32a441184260" /><Relationship Type="http://schemas.openxmlformats.org/officeDocument/2006/relationships/slide" Target="/ppt/slides/slide5.xml" Id="Rd85cdabb7eeb46b7" /><Relationship Type="http://schemas.openxmlformats.org/officeDocument/2006/relationships/slide" Target="/ppt/slides/slide6.xml" Id="R17aabdbeed8e4c4c" /><Relationship Type="http://schemas.openxmlformats.org/officeDocument/2006/relationships/slide" Target="/ppt/slides/slide7.xml" Id="Reea51f7cb9ab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97778dde6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26dcf00a84d76" /><Relationship Type="http://schemas.openxmlformats.org/officeDocument/2006/relationships/theme" Target="/ppt/slideMasters/theme/theme1.xml" Id="R2349dd1428cd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26dcf00a8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c0ef2e15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ca80d19b6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9267c903d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087ff892741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dab74d1e4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4d69e87542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8b8fa118d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MAILUND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MAILUND 1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764 006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5 617 227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 MARTHA SOFIE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LILLESTRAND OLE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Trøgstadveien 488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martha.krog@gmail.com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913 783 239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MAILUND 1 AS</a:t>
            </a:r>
          </a:p>
        </p:txBody>
      </p:sp>
    </p:spTree>
  </p:cSld>
  <p:clrMapOvr>
    <a:masterClrMapping xmlns:a="http://schemas.openxmlformats.org/drawingml/2006/main"/>
  </p:clrMapOvr>
</p:sld>
</file>