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6e128280cd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287b530aa4903"/>
  </p:sldMasterIdLst>
  <p:sldIdLst>
    <p:sldId xmlns:r="http://schemas.openxmlformats.org/officeDocument/2006/relationships" id="256" r:id="Rcd3bf3114b7c476e"/>
    <p:sldId xmlns:r="http://schemas.openxmlformats.org/officeDocument/2006/relationships" id="257" r:id="R0ec2c923582e4b4c"/>
    <p:sldId xmlns:r="http://schemas.openxmlformats.org/officeDocument/2006/relationships" id="258" r:id="Rbb0d9e6a5a314b2c"/>
    <p:sldId xmlns:r="http://schemas.openxmlformats.org/officeDocument/2006/relationships" id="259" r:id="R3986081ac10a40bb"/>
    <p:sldId xmlns:r="http://schemas.openxmlformats.org/officeDocument/2006/relationships" id="260" r:id="R62a14e4243314d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287b530aa4903" /><Relationship Type="http://schemas.openxmlformats.org/officeDocument/2006/relationships/slide" Target="/ppt/slides/slide1.xml" Id="Rcd3bf3114b7c476e" /><Relationship Type="http://schemas.openxmlformats.org/officeDocument/2006/relationships/slide" Target="/ppt/slides/slide2.xml" Id="R0ec2c923582e4b4c" /><Relationship Type="http://schemas.openxmlformats.org/officeDocument/2006/relationships/slide" Target="/ppt/slides/slide3.xml" Id="Rbb0d9e6a5a314b2c" /><Relationship Type="http://schemas.openxmlformats.org/officeDocument/2006/relationships/slide" Target="/ppt/slides/slide4.xml" Id="R3986081ac10a40bb" /><Relationship Type="http://schemas.openxmlformats.org/officeDocument/2006/relationships/slide" Target="/ppt/slides/slide5.xml" Id="R62a14e4243314d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816729b2f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8c0012bfa4d56" /><Relationship Type="http://schemas.openxmlformats.org/officeDocument/2006/relationships/theme" Target="/ppt/slideMasters/theme/theme1.xml" Id="R8bf613ea047e48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8c0012bfa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d91004199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8e87b5406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ba39d397540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3354b952a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8c6edcda6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913 780 949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 EGERSUND AS</a:t>
            </a:r>
          </a:p>
        </p:txBody>
      </p:sp>
    </p:spTree>
  </p:cSld>
  <p:clrMapOvr>
    <a:masterClrMapping xmlns:a="http://schemas.openxmlformats.org/drawingml/2006/main"/>
  </p:clrMapOvr>
</p:sld>
</file>