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bcc3b2029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a2dce1ee8c4608"/>
  </p:sldMasterIdLst>
  <p:sldIdLst>
    <p:sldId xmlns:r="http://schemas.openxmlformats.org/officeDocument/2006/relationships" id="256" r:id="Rfc28fbd809194214"/>
    <p:sldId xmlns:r="http://schemas.openxmlformats.org/officeDocument/2006/relationships" id="257" r:id="Rf64d4d0246044c2e"/>
    <p:sldId xmlns:r="http://schemas.openxmlformats.org/officeDocument/2006/relationships" id="258" r:id="R993d7315b3b04b1d"/>
    <p:sldId xmlns:r="http://schemas.openxmlformats.org/officeDocument/2006/relationships" id="259" r:id="R95ff84b65a6c4dc2"/>
    <p:sldId xmlns:r="http://schemas.openxmlformats.org/officeDocument/2006/relationships" id="260" r:id="R256a646963e6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2dce1ee8c4608" /><Relationship Type="http://schemas.openxmlformats.org/officeDocument/2006/relationships/slide" Target="/ppt/slides/slide1.xml" Id="Rfc28fbd809194214" /><Relationship Type="http://schemas.openxmlformats.org/officeDocument/2006/relationships/slide" Target="/ppt/slides/slide2.xml" Id="Rf64d4d0246044c2e" /><Relationship Type="http://schemas.openxmlformats.org/officeDocument/2006/relationships/slide" Target="/ppt/slides/slide3.xml" Id="R993d7315b3b04b1d" /><Relationship Type="http://schemas.openxmlformats.org/officeDocument/2006/relationships/slide" Target="/ppt/slides/slide4.xml" Id="R95ff84b65a6c4dc2" /><Relationship Type="http://schemas.openxmlformats.org/officeDocument/2006/relationships/slide" Target="/ppt/slides/slide5.xml" Id="R256a646963e6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b0de0e5a443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1b9d6005b49a8" /><Relationship Type="http://schemas.openxmlformats.org/officeDocument/2006/relationships/theme" Target="/ppt/slideMasters/theme/theme1.xml" Id="R635b0fc83606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71b9d6005b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d4d6deaa1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8fbc2b26a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c8de9ab7c41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f177bee53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ad6c8e0c2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TEGLBRENNERVEIEN 7 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TEGLBRENNERVEIEN 7 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TEGLBRENNERVEIEN 7 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TEGLBRENNERVEIEN 7 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TEGLBRENNERVEIEN 7 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TEGLBRENNERVEIEN 7 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913 778 014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TEGLBRENNERVEIEN 7 C AS</a:t>
            </a:r>
          </a:p>
        </p:txBody>
      </p:sp>
    </p:spTree>
  </p:cSld>
  <p:clrMapOvr>
    <a:masterClrMapping xmlns:a="http://schemas.openxmlformats.org/drawingml/2006/main"/>
  </p:clrMapOvr>
</p:sld>
</file>