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abd00bf71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9fa5ca6bd4c26"/>
  </p:sldMasterIdLst>
  <p:sldIdLst>
    <p:sldId xmlns:r="http://schemas.openxmlformats.org/officeDocument/2006/relationships" id="256" r:id="R5261ac4460a949bf"/>
    <p:sldId xmlns:r="http://schemas.openxmlformats.org/officeDocument/2006/relationships" id="257" r:id="R751178091f3a45ce"/>
    <p:sldId xmlns:r="http://schemas.openxmlformats.org/officeDocument/2006/relationships" id="258" r:id="R234d172336cb4d58"/>
    <p:sldId xmlns:r="http://schemas.openxmlformats.org/officeDocument/2006/relationships" id="259" r:id="R2fb64d83eeac4568"/>
    <p:sldId xmlns:r="http://schemas.openxmlformats.org/officeDocument/2006/relationships" id="260" r:id="R4d8ca98d133e476b"/>
    <p:sldId xmlns:r="http://schemas.openxmlformats.org/officeDocument/2006/relationships" id="261" r:id="R3e15e632ec5c4058"/>
    <p:sldId xmlns:r="http://schemas.openxmlformats.org/officeDocument/2006/relationships" id="262" r:id="Rb21f19f82a5d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9fa5ca6bd4c26" /><Relationship Type="http://schemas.openxmlformats.org/officeDocument/2006/relationships/slide" Target="/ppt/slides/slide1.xml" Id="R5261ac4460a949bf" /><Relationship Type="http://schemas.openxmlformats.org/officeDocument/2006/relationships/slide" Target="/ppt/slides/slide2.xml" Id="R751178091f3a45ce" /><Relationship Type="http://schemas.openxmlformats.org/officeDocument/2006/relationships/slide" Target="/ppt/slides/slide3.xml" Id="R234d172336cb4d58" /><Relationship Type="http://schemas.openxmlformats.org/officeDocument/2006/relationships/slide" Target="/ppt/slides/slide4.xml" Id="R2fb64d83eeac4568" /><Relationship Type="http://schemas.openxmlformats.org/officeDocument/2006/relationships/slide" Target="/ppt/slides/slide5.xml" Id="R4d8ca98d133e476b" /><Relationship Type="http://schemas.openxmlformats.org/officeDocument/2006/relationships/slide" Target="/ppt/slides/slide6.xml" Id="R3e15e632ec5c4058" /><Relationship Type="http://schemas.openxmlformats.org/officeDocument/2006/relationships/slide" Target="/ppt/slides/slide7.xml" Id="Rb21f19f82a5d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d6686db61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69a4520474df9" /><Relationship Type="http://schemas.openxmlformats.org/officeDocument/2006/relationships/theme" Target="/ppt/slideMasters/theme/theme1.xml" Id="R8a33da8853a2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69a452047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fcc8c0a1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301fdb03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963ff06c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231a769b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541b621f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960cd6f3b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71a98eb2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