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951e46dc214f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072f98ae8141da"/>
  </p:sldMasterIdLst>
  <p:sldIdLst>
    <p:sldId xmlns:r="http://schemas.openxmlformats.org/officeDocument/2006/relationships" id="256" r:id="R9434f51340634156"/>
    <p:sldId xmlns:r="http://schemas.openxmlformats.org/officeDocument/2006/relationships" id="257" r:id="Rc2c0954668d14c20"/>
    <p:sldId xmlns:r="http://schemas.openxmlformats.org/officeDocument/2006/relationships" id="258" r:id="R1537e4b0cf0d41f0"/>
    <p:sldId xmlns:r="http://schemas.openxmlformats.org/officeDocument/2006/relationships" id="259" r:id="R46289d5290714be0"/>
    <p:sldId xmlns:r="http://schemas.openxmlformats.org/officeDocument/2006/relationships" id="260" r:id="R50c774b785cd4f5d"/>
    <p:sldId xmlns:r="http://schemas.openxmlformats.org/officeDocument/2006/relationships" id="261" r:id="R14027b50a0dc4023"/>
    <p:sldId xmlns:r="http://schemas.openxmlformats.org/officeDocument/2006/relationships" id="262" r:id="R1496f285d382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72f98ae8141da" /><Relationship Type="http://schemas.openxmlformats.org/officeDocument/2006/relationships/slide" Target="/ppt/slides/slide1.xml" Id="R9434f51340634156" /><Relationship Type="http://schemas.openxmlformats.org/officeDocument/2006/relationships/slide" Target="/ppt/slides/slide2.xml" Id="Rc2c0954668d14c20" /><Relationship Type="http://schemas.openxmlformats.org/officeDocument/2006/relationships/slide" Target="/ppt/slides/slide3.xml" Id="R1537e4b0cf0d41f0" /><Relationship Type="http://schemas.openxmlformats.org/officeDocument/2006/relationships/slide" Target="/ppt/slides/slide4.xml" Id="R46289d5290714be0" /><Relationship Type="http://schemas.openxmlformats.org/officeDocument/2006/relationships/slide" Target="/ppt/slides/slide5.xml" Id="R50c774b785cd4f5d" /><Relationship Type="http://schemas.openxmlformats.org/officeDocument/2006/relationships/slide" Target="/ppt/slides/slide6.xml" Id="R14027b50a0dc4023" /><Relationship Type="http://schemas.openxmlformats.org/officeDocument/2006/relationships/slide" Target="/ppt/slides/slide7.xml" Id="R1496f285d382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2899595de4c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70d2c5587463f" /><Relationship Type="http://schemas.openxmlformats.org/officeDocument/2006/relationships/theme" Target="/ppt/slideMasters/theme/theme1.xml" Id="Ra91e6955c15848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a70d2c558746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344bac240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b065487084b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bc741a5e744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e76417a884d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0bf2865a74a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7217451ee42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374dbd9aa42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AMAZING FJORDS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AMAZING FJORDS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AMAZING FJORDS AS ble etablert [år] og holder til i Vangsnes.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AMAZING FJORDS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AMAZING FJORDS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AMAZING FJORDS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14 317 777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1 032 628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6 625 065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AMAZING FJORDS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RIIBER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AMAZING FJORDS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Sinklesteinsviki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6894 Vangsnes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08 23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913 769 031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AMAZING FJORDS AS</a:t>
            </a:r>
          </a:p>
        </p:txBody>
      </p:sp>
    </p:spTree>
  </p:cSld>
  <p:clrMapOvr>
    <a:masterClrMapping xmlns:a="http://schemas.openxmlformats.org/drawingml/2006/main"/>
  </p:clrMapOvr>
</p:sld>
</file>