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c7a0dbeaab45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e89d28f2cd4eab"/>
  </p:sldMasterIdLst>
  <p:sldIdLst>
    <p:sldId xmlns:r="http://schemas.openxmlformats.org/officeDocument/2006/relationships" id="256" r:id="R3cc64ba24fd7448b"/>
    <p:sldId xmlns:r="http://schemas.openxmlformats.org/officeDocument/2006/relationships" id="257" r:id="Rdbb1b2c95681420a"/>
    <p:sldId xmlns:r="http://schemas.openxmlformats.org/officeDocument/2006/relationships" id="258" r:id="Ra1438cf517704e3b"/>
    <p:sldId xmlns:r="http://schemas.openxmlformats.org/officeDocument/2006/relationships" id="259" r:id="R377a67e10bee494b"/>
    <p:sldId xmlns:r="http://schemas.openxmlformats.org/officeDocument/2006/relationships" id="260" r:id="Rae4b9215eb944dbf"/>
    <p:sldId xmlns:r="http://schemas.openxmlformats.org/officeDocument/2006/relationships" id="261" r:id="R3bc70c9cd8cf44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89d28f2cd4eab" /><Relationship Type="http://schemas.openxmlformats.org/officeDocument/2006/relationships/slide" Target="/ppt/slides/slide1.xml" Id="R3cc64ba24fd7448b" /><Relationship Type="http://schemas.openxmlformats.org/officeDocument/2006/relationships/slide" Target="/ppt/slides/slide2.xml" Id="Rdbb1b2c95681420a" /><Relationship Type="http://schemas.openxmlformats.org/officeDocument/2006/relationships/slide" Target="/ppt/slides/slide3.xml" Id="Ra1438cf517704e3b" /><Relationship Type="http://schemas.openxmlformats.org/officeDocument/2006/relationships/slide" Target="/ppt/slides/slide4.xml" Id="R377a67e10bee494b" /><Relationship Type="http://schemas.openxmlformats.org/officeDocument/2006/relationships/slide" Target="/ppt/slides/slide5.xml" Id="Rae4b9215eb944dbf" /><Relationship Type="http://schemas.openxmlformats.org/officeDocument/2006/relationships/slide" Target="/ppt/slides/slide6.xml" Id="R3bc70c9cd8cf44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ab849c1124e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ac1588e964125" /><Relationship Type="http://schemas.openxmlformats.org/officeDocument/2006/relationships/theme" Target="/ppt/slideMasters/theme/theme1.xml" Id="Rf384c8b5d4054f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4ac1588e9641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b9c84166e4a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2998cba6d43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4b2a075c041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06f54cee441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49d1dc54a4f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acd2fa62f48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535 638 000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8 621 000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77 965 000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174 437 000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913 747 747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CATER AS</a:t>
            </a:r>
          </a:p>
        </p:txBody>
      </p:sp>
    </p:spTree>
  </p:cSld>
  <p:clrMapOvr>
    <a:masterClrMapping xmlns:a="http://schemas.openxmlformats.org/drawingml/2006/main"/>
  </p:clrMapOvr>
</p:sld>
</file>