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4612b2222c49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04b1712a9b0429c"/>
  </p:sldMasterIdLst>
  <p:sldIdLst>
    <p:sldId xmlns:r="http://schemas.openxmlformats.org/officeDocument/2006/relationships" id="256" r:id="Rff30e2cc391a40b7"/>
    <p:sldId xmlns:r="http://schemas.openxmlformats.org/officeDocument/2006/relationships" id="257" r:id="R0ecfcc527ae84941"/>
    <p:sldId xmlns:r="http://schemas.openxmlformats.org/officeDocument/2006/relationships" id="258" r:id="Rebc9ff00bdfd4e4d"/>
    <p:sldId xmlns:r="http://schemas.openxmlformats.org/officeDocument/2006/relationships" id="259" r:id="R84e79da47392458e"/>
    <p:sldId xmlns:r="http://schemas.openxmlformats.org/officeDocument/2006/relationships" id="260" r:id="R7ea2f5d888414317"/>
    <p:sldId xmlns:r="http://schemas.openxmlformats.org/officeDocument/2006/relationships" id="261" r:id="R3bbdbe48103946ac"/>
    <p:sldId xmlns:r="http://schemas.openxmlformats.org/officeDocument/2006/relationships" id="262" r:id="Rcd583b06e2e040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4b1712a9b0429c" /><Relationship Type="http://schemas.openxmlformats.org/officeDocument/2006/relationships/slide" Target="/ppt/slides/slide1.xml" Id="Rff30e2cc391a40b7" /><Relationship Type="http://schemas.openxmlformats.org/officeDocument/2006/relationships/slide" Target="/ppt/slides/slide2.xml" Id="R0ecfcc527ae84941" /><Relationship Type="http://schemas.openxmlformats.org/officeDocument/2006/relationships/slide" Target="/ppt/slides/slide3.xml" Id="Rebc9ff00bdfd4e4d" /><Relationship Type="http://schemas.openxmlformats.org/officeDocument/2006/relationships/slide" Target="/ppt/slides/slide4.xml" Id="R84e79da47392458e" /><Relationship Type="http://schemas.openxmlformats.org/officeDocument/2006/relationships/slide" Target="/ppt/slides/slide5.xml" Id="R7ea2f5d888414317" /><Relationship Type="http://schemas.openxmlformats.org/officeDocument/2006/relationships/slide" Target="/ppt/slides/slide6.xml" Id="R3bbdbe48103946ac" /><Relationship Type="http://schemas.openxmlformats.org/officeDocument/2006/relationships/slide" Target="/ppt/slides/slide7.xml" Id="Rcd583b06e2e040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05088fa88d40f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78eb710f24157" /><Relationship Type="http://schemas.openxmlformats.org/officeDocument/2006/relationships/theme" Target="/ppt/slideMasters/theme/theme1.xml" Id="R628c713567a146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578eb710f241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c5cd058384d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4aa532a0044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d866ee0694b7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1f84b1c6a4b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5ed26aa4244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e9e84c47546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8a22ca09440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EIENDOM AS ble etablert [år] og holder til i Harstad.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4 109 340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1 943 821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1 251 471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4 467 481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11 730 166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NORMANN FRISØR AGENTUR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SIVILINGENIØR VANG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Vang, Solveien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9411 Harstad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913 728 319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EIENDOM AS</a:t>
            </a:r>
          </a:p>
        </p:txBody>
      </p:sp>
    </p:spTree>
  </p:cSld>
  <p:clrMapOvr>
    <a:masterClrMapping xmlns:a="http://schemas.openxmlformats.org/drawingml/2006/main"/>
  </p:clrMapOvr>
</p:sld>
</file>