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70738d679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3b90803e7c42bd"/>
  </p:sldMasterIdLst>
  <p:sldIdLst>
    <p:sldId xmlns:r="http://schemas.openxmlformats.org/officeDocument/2006/relationships" id="256" r:id="R0332627653b34ad1"/>
    <p:sldId xmlns:r="http://schemas.openxmlformats.org/officeDocument/2006/relationships" id="257" r:id="R18a5aa0383dd457d"/>
    <p:sldId xmlns:r="http://schemas.openxmlformats.org/officeDocument/2006/relationships" id="258" r:id="R1ccd317cad914d57"/>
    <p:sldId xmlns:r="http://schemas.openxmlformats.org/officeDocument/2006/relationships" id="259" r:id="R86bd43fcecb64085"/>
    <p:sldId xmlns:r="http://schemas.openxmlformats.org/officeDocument/2006/relationships" id="260" r:id="Rbf81ae3ce1b44dca"/>
    <p:sldId xmlns:r="http://schemas.openxmlformats.org/officeDocument/2006/relationships" id="261" r:id="R7731e6f092694ac9"/>
    <p:sldId xmlns:r="http://schemas.openxmlformats.org/officeDocument/2006/relationships" id="262" r:id="R6f0a8cff7e334c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b90803e7c42bd" /><Relationship Type="http://schemas.openxmlformats.org/officeDocument/2006/relationships/slide" Target="/ppt/slides/slide1.xml" Id="R0332627653b34ad1" /><Relationship Type="http://schemas.openxmlformats.org/officeDocument/2006/relationships/slide" Target="/ppt/slides/slide2.xml" Id="R18a5aa0383dd457d" /><Relationship Type="http://schemas.openxmlformats.org/officeDocument/2006/relationships/slide" Target="/ppt/slides/slide3.xml" Id="R1ccd317cad914d57" /><Relationship Type="http://schemas.openxmlformats.org/officeDocument/2006/relationships/slide" Target="/ppt/slides/slide4.xml" Id="R86bd43fcecb64085" /><Relationship Type="http://schemas.openxmlformats.org/officeDocument/2006/relationships/slide" Target="/ppt/slides/slide5.xml" Id="Rbf81ae3ce1b44dca" /><Relationship Type="http://schemas.openxmlformats.org/officeDocument/2006/relationships/slide" Target="/ppt/slides/slide6.xml" Id="R7731e6f092694ac9" /><Relationship Type="http://schemas.openxmlformats.org/officeDocument/2006/relationships/slide" Target="/ppt/slides/slide7.xml" Id="R6f0a8cff7e334c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90d061d15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8ec5b9d044e3e" /><Relationship Type="http://schemas.openxmlformats.org/officeDocument/2006/relationships/theme" Target="/ppt/slideMasters/theme/theme1.xml" Id="Rd7b680dabc30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8ec5b9d04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36d4ade9d46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6aabcbdd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6150d07c945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d83d882f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322f58e1c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cdd16673345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9ed0633a5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BJØRSVIK TAKST &amp;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BJØRSVIK TAKST &amp; EIENDOM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20 573 104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4 492 874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3 468 491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13 058 059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19 731 590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AASE BJØRSVIK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KRISTER HAUGSBØ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BJØRSVIK TAKST &amp; EIENDOM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SVANTESVOLD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Davangervegen 353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913 726 197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BJØRSVIK TAKST &amp; EIENDOM AS</a:t>
            </a:r>
          </a:p>
        </p:txBody>
      </p:sp>
    </p:spTree>
  </p:cSld>
  <p:clrMapOvr>
    <a:masterClrMapping xmlns:a="http://schemas.openxmlformats.org/drawingml/2006/main"/>
  </p:clrMapOvr>
</p:sld>
</file>