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6229fba70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7d1e9793a44d7"/>
  </p:sldMasterIdLst>
  <p:sldIdLst>
    <p:sldId xmlns:r="http://schemas.openxmlformats.org/officeDocument/2006/relationships" id="256" r:id="R64fc191b8fea466d"/>
    <p:sldId xmlns:r="http://schemas.openxmlformats.org/officeDocument/2006/relationships" id="257" r:id="R6d5ae6ed5fd14748"/>
    <p:sldId xmlns:r="http://schemas.openxmlformats.org/officeDocument/2006/relationships" id="258" r:id="Rf4983aa08e3f44a3"/>
    <p:sldId xmlns:r="http://schemas.openxmlformats.org/officeDocument/2006/relationships" id="259" r:id="Rce095935f87149e9"/>
    <p:sldId xmlns:r="http://schemas.openxmlformats.org/officeDocument/2006/relationships" id="260" r:id="R3217fff576fb4d34"/>
    <p:sldId xmlns:r="http://schemas.openxmlformats.org/officeDocument/2006/relationships" id="261" r:id="R22c05d7d54784d53"/>
    <p:sldId xmlns:r="http://schemas.openxmlformats.org/officeDocument/2006/relationships" id="262" r:id="R6fe46eddb74245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7d1e9793a44d7" /><Relationship Type="http://schemas.openxmlformats.org/officeDocument/2006/relationships/slide" Target="/ppt/slides/slide1.xml" Id="R64fc191b8fea466d" /><Relationship Type="http://schemas.openxmlformats.org/officeDocument/2006/relationships/slide" Target="/ppt/slides/slide2.xml" Id="R6d5ae6ed5fd14748" /><Relationship Type="http://schemas.openxmlformats.org/officeDocument/2006/relationships/slide" Target="/ppt/slides/slide3.xml" Id="Rf4983aa08e3f44a3" /><Relationship Type="http://schemas.openxmlformats.org/officeDocument/2006/relationships/slide" Target="/ppt/slides/slide4.xml" Id="Rce095935f87149e9" /><Relationship Type="http://schemas.openxmlformats.org/officeDocument/2006/relationships/slide" Target="/ppt/slides/slide5.xml" Id="R3217fff576fb4d34" /><Relationship Type="http://schemas.openxmlformats.org/officeDocument/2006/relationships/slide" Target="/ppt/slides/slide6.xml" Id="R22c05d7d54784d53" /><Relationship Type="http://schemas.openxmlformats.org/officeDocument/2006/relationships/slide" Target="/ppt/slides/slide7.xml" Id="R6fe46eddb74245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daa8c5e3f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331a5f4ed41a8" /><Relationship Type="http://schemas.openxmlformats.org/officeDocument/2006/relationships/theme" Target="/ppt/slideMasters/theme/theme1.xml" Id="R36a7a4b6e29348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331a5f4ed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9d2307a0c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2280d6608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d4990a58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be3418087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c60c59f3646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3bd4350464d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9d8fc694b41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SONGA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−13 624 212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396 422 000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2 576 151 507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3 213 151 895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SONGA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Blystad AS,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82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post@blystad.no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913 722 280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CAPITAL AS</a:t>
            </a:r>
          </a:p>
        </p:txBody>
      </p:sp>
    </p:spTree>
  </p:cSld>
  <p:clrMapOvr>
    <a:masterClrMapping xmlns:a="http://schemas.openxmlformats.org/drawingml/2006/main"/>
  </p:clrMapOvr>
</p:sld>
</file>