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2bafcadc24f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1f727ec8e84bf0"/>
  </p:sldMasterIdLst>
  <p:sldIdLst>
    <p:sldId xmlns:r="http://schemas.openxmlformats.org/officeDocument/2006/relationships" id="256" r:id="Rd2821bd498f547d2"/>
    <p:sldId xmlns:r="http://schemas.openxmlformats.org/officeDocument/2006/relationships" id="257" r:id="R47cde7bc5f96404f"/>
    <p:sldId xmlns:r="http://schemas.openxmlformats.org/officeDocument/2006/relationships" id="258" r:id="R052f2adb5cc84bdc"/>
    <p:sldId xmlns:r="http://schemas.openxmlformats.org/officeDocument/2006/relationships" id="259" r:id="R1296ff090f1248c0"/>
    <p:sldId xmlns:r="http://schemas.openxmlformats.org/officeDocument/2006/relationships" id="260" r:id="R1620f2ac5c454bf0"/>
    <p:sldId xmlns:r="http://schemas.openxmlformats.org/officeDocument/2006/relationships" id="261" r:id="Rd84ec2370c7e4776"/>
    <p:sldId xmlns:r="http://schemas.openxmlformats.org/officeDocument/2006/relationships" id="262" r:id="R413750d18158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f727ec8e84bf0" /><Relationship Type="http://schemas.openxmlformats.org/officeDocument/2006/relationships/slide" Target="/ppt/slides/slide1.xml" Id="Rd2821bd498f547d2" /><Relationship Type="http://schemas.openxmlformats.org/officeDocument/2006/relationships/slide" Target="/ppt/slides/slide2.xml" Id="R47cde7bc5f96404f" /><Relationship Type="http://schemas.openxmlformats.org/officeDocument/2006/relationships/slide" Target="/ppt/slides/slide3.xml" Id="R052f2adb5cc84bdc" /><Relationship Type="http://schemas.openxmlformats.org/officeDocument/2006/relationships/slide" Target="/ppt/slides/slide4.xml" Id="R1296ff090f1248c0" /><Relationship Type="http://schemas.openxmlformats.org/officeDocument/2006/relationships/slide" Target="/ppt/slides/slide5.xml" Id="R1620f2ac5c454bf0" /><Relationship Type="http://schemas.openxmlformats.org/officeDocument/2006/relationships/slide" Target="/ppt/slides/slide6.xml" Id="Rd84ec2370c7e4776" /><Relationship Type="http://schemas.openxmlformats.org/officeDocument/2006/relationships/slide" Target="/ppt/slides/slide7.xml" Id="R413750d18158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ff64a17e5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2e93d3cce4a01" /><Relationship Type="http://schemas.openxmlformats.org/officeDocument/2006/relationships/theme" Target="/ppt/slideMasters/theme/theme1.xml" Id="R3f9250449a5f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2e93d3cce4a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df94a85d94e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e1a5b42324f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053f9d9f24d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0ac1f214641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48155dc3c4b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e3c4705c7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bba498894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INMARK AS ble etablert [år] og holder til i Nøtterøy.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1 622 710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635 937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1 100 101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1 742 664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WAHL WILLY  –  99,2 %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SÆTHER OLE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Gunnestadveien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3140 Nøtterøy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913 709 152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INMARK AS</a:t>
            </a:r>
          </a:p>
        </p:txBody>
      </p:sp>
    </p:spTree>
  </p:cSld>
  <p:clrMapOvr>
    <a:masterClrMapping xmlns:a="http://schemas.openxmlformats.org/drawingml/2006/main"/>
  </p:clrMapOvr>
</p:sld>
</file>