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2c37d759c4d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e777ec2b342e4"/>
  </p:sldMasterIdLst>
  <p:sldIdLst>
    <p:sldId xmlns:r="http://schemas.openxmlformats.org/officeDocument/2006/relationships" id="256" r:id="R4f14b8e1c87b4806"/>
    <p:sldId xmlns:r="http://schemas.openxmlformats.org/officeDocument/2006/relationships" id="257" r:id="R5022c09518ae4a9f"/>
    <p:sldId xmlns:r="http://schemas.openxmlformats.org/officeDocument/2006/relationships" id="258" r:id="Rb030eceb59ce4213"/>
    <p:sldId xmlns:r="http://schemas.openxmlformats.org/officeDocument/2006/relationships" id="259" r:id="R08e7f15a8ea84992"/>
    <p:sldId xmlns:r="http://schemas.openxmlformats.org/officeDocument/2006/relationships" id="260" r:id="R5b234681ee454b32"/>
    <p:sldId xmlns:r="http://schemas.openxmlformats.org/officeDocument/2006/relationships" id="261" r:id="Rfb0351b39e5d4f49"/>
    <p:sldId xmlns:r="http://schemas.openxmlformats.org/officeDocument/2006/relationships" id="262" r:id="R5a79fc6c572148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e777ec2b342e4" /><Relationship Type="http://schemas.openxmlformats.org/officeDocument/2006/relationships/slide" Target="/ppt/slides/slide1.xml" Id="R4f14b8e1c87b4806" /><Relationship Type="http://schemas.openxmlformats.org/officeDocument/2006/relationships/slide" Target="/ppt/slides/slide2.xml" Id="R5022c09518ae4a9f" /><Relationship Type="http://schemas.openxmlformats.org/officeDocument/2006/relationships/slide" Target="/ppt/slides/slide3.xml" Id="Rb030eceb59ce4213" /><Relationship Type="http://schemas.openxmlformats.org/officeDocument/2006/relationships/slide" Target="/ppt/slides/slide4.xml" Id="R08e7f15a8ea84992" /><Relationship Type="http://schemas.openxmlformats.org/officeDocument/2006/relationships/slide" Target="/ppt/slides/slide5.xml" Id="R5b234681ee454b32" /><Relationship Type="http://schemas.openxmlformats.org/officeDocument/2006/relationships/slide" Target="/ppt/slides/slide6.xml" Id="Rfb0351b39e5d4f49" /><Relationship Type="http://schemas.openxmlformats.org/officeDocument/2006/relationships/slide" Target="/ppt/slides/slide7.xml" Id="R5a79fc6c572148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e501fb887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bbee643924c13" /><Relationship Type="http://schemas.openxmlformats.org/officeDocument/2006/relationships/theme" Target="/ppt/slideMasters/theme/theme1.xml" Id="Rc1b94a0cbf644a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7bbee643924c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bc6b82187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bc3ad3b14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c117c1d1e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3987946664a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55e6ee63b44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1acb447fd4a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0429433bc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 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 RIK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1 102 774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9 326 118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9 897 640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ASGEIR FORNES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Spiltauet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913 701 658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RIK AS</a:t>
            </a:r>
          </a:p>
        </p:txBody>
      </p:sp>
    </p:spTree>
  </p:cSld>
  <p:clrMapOvr>
    <a:masterClrMapping xmlns:a="http://schemas.openxmlformats.org/drawingml/2006/main"/>
  </p:clrMapOvr>
</p:sld>
</file>