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1d95fd682b41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502111f17449c0"/>
  </p:sldMasterIdLst>
  <p:sldIdLst>
    <p:sldId xmlns:r="http://schemas.openxmlformats.org/officeDocument/2006/relationships" id="256" r:id="Rf949e4fe55724f4b"/>
    <p:sldId xmlns:r="http://schemas.openxmlformats.org/officeDocument/2006/relationships" id="257" r:id="R47a8d6ee41e641ae"/>
    <p:sldId xmlns:r="http://schemas.openxmlformats.org/officeDocument/2006/relationships" id="258" r:id="R8273d58bd0dd4b7d"/>
    <p:sldId xmlns:r="http://schemas.openxmlformats.org/officeDocument/2006/relationships" id="259" r:id="R94fd4db67cb54944"/>
    <p:sldId xmlns:r="http://schemas.openxmlformats.org/officeDocument/2006/relationships" id="260" r:id="R5fef7b8fb4c14311"/>
    <p:sldId xmlns:r="http://schemas.openxmlformats.org/officeDocument/2006/relationships" id="261" r:id="R4a8c6fb46dbd4560"/>
    <p:sldId xmlns:r="http://schemas.openxmlformats.org/officeDocument/2006/relationships" id="262" r:id="R24cab05d68c14e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502111f17449c0" /><Relationship Type="http://schemas.openxmlformats.org/officeDocument/2006/relationships/slide" Target="/ppt/slides/slide1.xml" Id="Rf949e4fe55724f4b" /><Relationship Type="http://schemas.openxmlformats.org/officeDocument/2006/relationships/slide" Target="/ppt/slides/slide2.xml" Id="R47a8d6ee41e641ae" /><Relationship Type="http://schemas.openxmlformats.org/officeDocument/2006/relationships/slide" Target="/ppt/slides/slide3.xml" Id="R8273d58bd0dd4b7d" /><Relationship Type="http://schemas.openxmlformats.org/officeDocument/2006/relationships/slide" Target="/ppt/slides/slide4.xml" Id="R94fd4db67cb54944" /><Relationship Type="http://schemas.openxmlformats.org/officeDocument/2006/relationships/slide" Target="/ppt/slides/slide5.xml" Id="R5fef7b8fb4c14311" /><Relationship Type="http://schemas.openxmlformats.org/officeDocument/2006/relationships/slide" Target="/ppt/slides/slide6.xml" Id="R4a8c6fb46dbd4560" /><Relationship Type="http://schemas.openxmlformats.org/officeDocument/2006/relationships/slide" Target="/ppt/slides/slide7.xml" Id="R24cab05d68c14e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b4aa7987264e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e139788994db4" /><Relationship Type="http://schemas.openxmlformats.org/officeDocument/2006/relationships/theme" Target="/ppt/slideMasters/theme/theme1.xml" Id="R2335f54849fb49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4e139788994d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88572ec294d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03c74710e4c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8e3d8069648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a7f3d41884c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390c1d7e34f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9fe44305d49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ea64d42524b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HOLTER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HOLTER VVS AS ble etablert [år] og holder til i Frogner.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12 217 402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753 473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631 220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3 459 872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5 344 691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WILLY HOLTER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Kai Willy Holter, Fjellskrenten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2016 Frogner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913 699 238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HOLTER VVS AS</a:t>
            </a:r>
          </a:p>
        </p:txBody>
      </p:sp>
    </p:spTree>
  </p:cSld>
  <p:clrMapOvr>
    <a:masterClrMapping xmlns:a="http://schemas.openxmlformats.org/drawingml/2006/main"/>
  </p:clrMapOvr>
</p:sld>
</file>