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2e9dd2d27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015c958014045"/>
  </p:sldMasterIdLst>
  <p:sldIdLst>
    <p:sldId xmlns:r="http://schemas.openxmlformats.org/officeDocument/2006/relationships" id="256" r:id="R4d8f541909b84a24"/>
    <p:sldId xmlns:r="http://schemas.openxmlformats.org/officeDocument/2006/relationships" id="257" r:id="R8d7aec7a110d480a"/>
    <p:sldId xmlns:r="http://schemas.openxmlformats.org/officeDocument/2006/relationships" id="258" r:id="R1876b5a997524c2b"/>
    <p:sldId xmlns:r="http://schemas.openxmlformats.org/officeDocument/2006/relationships" id="259" r:id="R44873a3b80e74219"/>
    <p:sldId xmlns:r="http://schemas.openxmlformats.org/officeDocument/2006/relationships" id="260" r:id="Ra2e93a39bf9e442e"/>
    <p:sldId xmlns:r="http://schemas.openxmlformats.org/officeDocument/2006/relationships" id="261" r:id="R9e5a40127c4a48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015c958014045" /><Relationship Type="http://schemas.openxmlformats.org/officeDocument/2006/relationships/slide" Target="/ppt/slides/slide1.xml" Id="R4d8f541909b84a24" /><Relationship Type="http://schemas.openxmlformats.org/officeDocument/2006/relationships/slide" Target="/ppt/slides/slide2.xml" Id="R8d7aec7a110d480a" /><Relationship Type="http://schemas.openxmlformats.org/officeDocument/2006/relationships/slide" Target="/ppt/slides/slide3.xml" Id="R1876b5a997524c2b" /><Relationship Type="http://schemas.openxmlformats.org/officeDocument/2006/relationships/slide" Target="/ppt/slides/slide4.xml" Id="R44873a3b80e74219" /><Relationship Type="http://schemas.openxmlformats.org/officeDocument/2006/relationships/slide" Target="/ppt/slides/slide5.xml" Id="Ra2e93a39bf9e442e" /><Relationship Type="http://schemas.openxmlformats.org/officeDocument/2006/relationships/slide" Target="/ppt/slides/slide6.xml" Id="R9e5a40127c4a48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81826ee59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f681946774565" /><Relationship Type="http://schemas.openxmlformats.org/officeDocument/2006/relationships/theme" Target="/ppt/slideMasters/theme/theme1.xml" Id="Ra9842a5d556a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ff68194677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34a84184d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5ad1df09f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9a47216ef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f409ca2d9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8ae7f008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273442c5146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TERRÅK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TERRÅK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TERRÅK TAXI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TERRÅK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TERRÅK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TERRÅK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−900 758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−896 592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−722 296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792 943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TERRÅK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913 699 106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TERRÅK TAXI AS</a:t>
            </a:r>
          </a:p>
        </p:txBody>
      </p:sp>
    </p:spTree>
  </p:cSld>
  <p:clrMapOvr>
    <a:masterClrMapping xmlns:a="http://schemas.openxmlformats.org/drawingml/2006/main"/>
  </p:clrMapOvr>
</p:sld>
</file>