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0a56d6127042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c27ca560c04137"/>
  </p:sldMasterIdLst>
  <p:sldIdLst>
    <p:sldId xmlns:r="http://schemas.openxmlformats.org/officeDocument/2006/relationships" id="256" r:id="Rbb2716b2a0724d0b"/>
    <p:sldId xmlns:r="http://schemas.openxmlformats.org/officeDocument/2006/relationships" id="257" r:id="Rf9c57f095bd74627"/>
    <p:sldId xmlns:r="http://schemas.openxmlformats.org/officeDocument/2006/relationships" id="258" r:id="Re64ea9a413d4423b"/>
    <p:sldId xmlns:r="http://schemas.openxmlformats.org/officeDocument/2006/relationships" id="259" r:id="Re4a8c033ac2c4ef6"/>
    <p:sldId xmlns:r="http://schemas.openxmlformats.org/officeDocument/2006/relationships" id="260" r:id="R7be25818725d40c8"/>
    <p:sldId xmlns:r="http://schemas.openxmlformats.org/officeDocument/2006/relationships" id="261" r:id="R576ecccfc2ae4a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c27ca560c04137" /><Relationship Type="http://schemas.openxmlformats.org/officeDocument/2006/relationships/slide" Target="/ppt/slides/slide1.xml" Id="Rbb2716b2a0724d0b" /><Relationship Type="http://schemas.openxmlformats.org/officeDocument/2006/relationships/slide" Target="/ppt/slides/slide2.xml" Id="Rf9c57f095bd74627" /><Relationship Type="http://schemas.openxmlformats.org/officeDocument/2006/relationships/slide" Target="/ppt/slides/slide3.xml" Id="Re64ea9a413d4423b" /><Relationship Type="http://schemas.openxmlformats.org/officeDocument/2006/relationships/slide" Target="/ppt/slides/slide4.xml" Id="Re4a8c033ac2c4ef6" /><Relationship Type="http://schemas.openxmlformats.org/officeDocument/2006/relationships/slide" Target="/ppt/slides/slide5.xml" Id="R7be25818725d40c8" /><Relationship Type="http://schemas.openxmlformats.org/officeDocument/2006/relationships/slide" Target="/ppt/slides/slide6.xml" Id="R576ecccfc2ae4a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a05d5c632348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4942e4ecf47eb" /><Relationship Type="http://schemas.openxmlformats.org/officeDocument/2006/relationships/theme" Target="/ppt/slideMasters/theme/theme1.xml" Id="R2bc616311f8247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04942e4ecf47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16df17d5648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4a37b8ebf40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4f4d65efb47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3b3f38bf542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f382ee8c44b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d81b73e5043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ORKLA MARDAHL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MARDAHL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ORKLA MARDAHL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MARDAHL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MARDAHL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MARDAHL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MARDAHL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MØKKELGÅRD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MARDAHL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Vigorvegen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post@om-as.no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913 684 281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MARDAHL AS</a:t>
            </a:r>
          </a:p>
        </p:txBody>
      </p:sp>
    </p:spTree>
  </p:cSld>
  <p:clrMapOvr>
    <a:masterClrMapping xmlns:a="http://schemas.openxmlformats.org/drawingml/2006/main"/>
  </p:clrMapOvr>
</p:sld>
</file>