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5ad991615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3f1b872a041f0"/>
  </p:sldMasterIdLst>
  <p:sldIdLst>
    <p:sldId xmlns:r="http://schemas.openxmlformats.org/officeDocument/2006/relationships" id="256" r:id="R07018135c5264600"/>
    <p:sldId xmlns:r="http://schemas.openxmlformats.org/officeDocument/2006/relationships" id="257" r:id="Rdae95e456d334f06"/>
    <p:sldId xmlns:r="http://schemas.openxmlformats.org/officeDocument/2006/relationships" id="258" r:id="Rf9330cd16cdc48f4"/>
    <p:sldId xmlns:r="http://schemas.openxmlformats.org/officeDocument/2006/relationships" id="259" r:id="R1c3aa265d8684fb6"/>
    <p:sldId xmlns:r="http://schemas.openxmlformats.org/officeDocument/2006/relationships" id="260" r:id="Rd59dd5d4f61c43d9"/>
    <p:sldId xmlns:r="http://schemas.openxmlformats.org/officeDocument/2006/relationships" id="261" r:id="R0df55a0fca934938"/>
    <p:sldId xmlns:r="http://schemas.openxmlformats.org/officeDocument/2006/relationships" id="262" r:id="R162be976d428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3f1b872a041f0" /><Relationship Type="http://schemas.openxmlformats.org/officeDocument/2006/relationships/slide" Target="/ppt/slides/slide1.xml" Id="R07018135c5264600" /><Relationship Type="http://schemas.openxmlformats.org/officeDocument/2006/relationships/slide" Target="/ppt/slides/slide2.xml" Id="Rdae95e456d334f06" /><Relationship Type="http://schemas.openxmlformats.org/officeDocument/2006/relationships/slide" Target="/ppt/slides/slide3.xml" Id="Rf9330cd16cdc48f4" /><Relationship Type="http://schemas.openxmlformats.org/officeDocument/2006/relationships/slide" Target="/ppt/slides/slide4.xml" Id="R1c3aa265d8684fb6" /><Relationship Type="http://schemas.openxmlformats.org/officeDocument/2006/relationships/slide" Target="/ppt/slides/slide5.xml" Id="Rd59dd5d4f61c43d9" /><Relationship Type="http://schemas.openxmlformats.org/officeDocument/2006/relationships/slide" Target="/ppt/slides/slide6.xml" Id="R0df55a0fca934938" /><Relationship Type="http://schemas.openxmlformats.org/officeDocument/2006/relationships/slide" Target="/ppt/slides/slide7.xml" Id="R162be976d428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bbfd95fe0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3126f06d545d7" /><Relationship Type="http://schemas.openxmlformats.org/officeDocument/2006/relationships/theme" Target="/ppt/slideMasters/theme/theme1.xml" Id="R469d78962350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3126f06d545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7e0b94a634d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16d6902b1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d93ab1ef4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d2766ca42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8757460fb4b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b9438012341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77e3af21a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KVITSØY PRESERVING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KVITSØY PRESERVING AS ble etablert [år] og holder til i Kvitsøy.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502 063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HVIDING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4180 Kvitsøy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913 679 652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KVITSØY PRESERVING AS</a:t>
            </a:r>
          </a:p>
        </p:txBody>
      </p:sp>
    </p:spTree>
  </p:cSld>
  <p:clrMapOvr>
    <a:masterClrMapping xmlns:a="http://schemas.openxmlformats.org/drawingml/2006/main"/>
  </p:clrMapOvr>
</p:sld>
</file>