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04315020a64d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e8c43f0095478c"/>
  </p:sldMasterIdLst>
  <p:sldIdLst>
    <p:sldId xmlns:r="http://schemas.openxmlformats.org/officeDocument/2006/relationships" id="256" r:id="Rc1dea4ce991248a9"/>
    <p:sldId xmlns:r="http://schemas.openxmlformats.org/officeDocument/2006/relationships" id="257" r:id="R78797e30032e49ac"/>
    <p:sldId xmlns:r="http://schemas.openxmlformats.org/officeDocument/2006/relationships" id="258" r:id="Rfd654c847cf443f2"/>
    <p:sldId xmlns:r="http://schemas.openxmlformats.org/officeDocument/2006/relationships" id="259" r:id="R882353bd0a534f65"/>
    <p:sldId xmlns:r="http://schemas.openxmlformats.org/officeDocument/2006/relationships" id="260" r:id="R01749f5655e341f5"/>
    <p:sldId xmlns:r="http://schemas.openxmlformats.org/officeDocument/2006/relationships" id="261" r:id="Rb1ebe60caf3f4a6c"/>
    <p:sldId xmlns:r="http://schemas.openxmlformats.org/officeDocument/2006/relationships" id="262" r:id="Rd6d369217a8948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e8c43f0095478c" /><Relationship Type="http://schemas.openxmlformats.org/officeDocument/2006/relationships/slide" Target="/ppt/slides/slide1.xml" Id="Rc1dea4ce991248a9" /><Relationship Type="http://schemas.openxmlformats.org/officeDocument/2006/relationships/slide" Target="/ppt/slides/slide2.xml" Id="R78797e30032e49ac" /><Relationship Type="http://schemas.openxmlformats.org/officeDocument/2006/relationships/slide" Target="/ppt/slides/slide3.xml" Id="Rfd654c847cf443f2" /><Relationship Type="http://schemas.openxmlformats.org/officeDocument/2006/relationships/slide" Target="/ppt/slides/slide4.xml" Id="R882353bd0a534f65" /><Relationship Type="http://schemas.openxmlformats.org/officeDocument/2006/relationships/slide" Target="/ppt/slides/slide5.xml" Id="R01749f5655e341f5" /><Relationship Type="http://schemas.openxmlformats.org/officeDocument/2006/relationships/slide" Target="/ppt/slides/slide6.xml" Id="Rb1ebe60caf3f4a6c" /><Relationship Type="http://schemas.openxmlformats.org/officeDocument/2006/relationships/slide" Target="/ppt/slides/slide7.xml" Id="Rd6d369217a8948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ffb2c85a1947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b80cc64624363" /><Relationship Type="http://schemas.openxmlformats.org/officeDocument/2006/relationships/theme" Target="/ppt/slideMasters/theme/theme1.xml" Id="R5eb10307ef1841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db80cc646243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6cadbc09d41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02128b35c4c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b59cae85e645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f9fee213c42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26e356d574a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f9960566c4e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58c574aacb4f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K2S BYGG OG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K2S BYGG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K2S BYGG OG EIENDOM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K2S BYGG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K2S BYGG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K2S BYGG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−74 600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K2S BYGG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 ØKONOMI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K2S BYGG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5G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7072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913 675 649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K2S BYGG OG EIENDOM AS</a:t>
            </a:r>
          </a:p>
        </p:txBody>
      </p:sp>
    </p:spTree>
  </p:cSld>
  <p:clrMapOvr>
    <a:masterClrMapping xmlns:a="http://schemas.openxmlformats.org/drawingml/2006/main"/>
  </p:clrMapOvr>
</p:sld>
</file>