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4c3df6de5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9a2717af54c88"/>
  </p:sldMasterIdLst>
  <p:sldIdLst>
    <p:sldId xmlns:r="http://schemas.openxmlformats.org/officeDocument/2006/relationships" id="256" r:id="R68208e439bb04ce3"/>
    <p:sldId xmlns:r="http://schemas.openxmlformats.org/officeDocument/2006/relationships" id="257" r:id="R778c892c44e74c92"/>
    <p:sldId xmlns:r="http://schemas.openxmlformats.org/officeDocument/2006/relationships" id="258" r:id="R6c05a651087f4fb8"/>
    <p:sldId xmlns:r="http://schemas.openxmlformats.org/officeDocument/2006/relationships" id="259" r:id="R5f241055df874269"/>
    <p:sldId xmlns:r="http://schemas.openxmlformats.org/officeDocument/2006/relationships" id="260" r:id="R6ac007ac9b694f6c"/>
    <p:sldId xmlns:r="http://schemas.openxmlformats.org/officeDocument/2006/relationships" id="261" r:id="Rb9af74b2649a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9a2717af54c88" /><Relationship Type="http://schemas.openxmlformats.org/officeDocument/2006/relationships/slide" Target="/ppt/slides/slide1.xml" Id="R68208e439bb04ce3" /><Relationship Type="http://schemas.openxmlformats.org/officeDocument/2006/relationships/slide" Target="/ppt/slides/slide2.xml" Id="R778c892c44e74c92" /><Relationship Type="http://schemas.openxmlformats.org/officeDocument/2006/relationships/slide" Target="/ppt/slides/slide3.xml" Id="R6c05a651087f4fb8" /><Relationship Type="http://schemas.openxmlformats.org/officeDocument/2006/relationships/slide" Target="/ppt/slides/slide4.xml" Id="R5f241055df874269" /><Relationship Type="http://schemas.openxmlformats.org/officeDocument/2006/relationships/slide" Target="/ppt/slides/slide5.xml" Id="R6ac007ac9b694f6c" /><Relationship Type="http://schemas.openxmlformats.org/officeDocument/2006/relationships/slide" Target="/ppt/slides/slide6.xml" Id="Rb9af74b2649a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114859450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dc05412f2426e" /><Relationship Type="http://schemas.openxmlformats.org/officeDocument/2006/relationships/theme" Target="/ppt/slideMasters/theme/theme1.xml" Id="R40bab8b28608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dc05412f2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3d9006ae64a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1592f8bca4d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5b56970b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c73793877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c3d36e8864d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635bf5b88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 DARIUSZ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913 675 460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HOLDING AS</a:t>
            </a:r>
          </a:p>
        </p:txBody>
      </p:sp>
    </p:spTree>
  </p:cSld>
  <p:clrMapOvr>
    <a:masterClrMapping xmlns:a="http://schemas.openxmlformats.org/drawingml/2006/main"/>
  </p:clrMapOvr>
</p:sld>
</file>