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173449742a4c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3f93cd23874f79"/>
  </p:sldMasterIdLst>
  <p:sldIdLst>
    <p:sldId xmlns:r="http://schemas.openxmlformats.org/officeDocument/2006/relationships" id="256" r:id="R052d004668f14bb9"/>
    <p:sldId xmlns:r="http://schemas.openxmlformats.org/officeDocument/2006/relationships" id="257" r:id="R5adcd63618c74f28"/>
    <p:sldId xmlns:r="http://schemas.openxmlformats.org/officeDocument/2006/relationships" id="258" r:id="R3b5d5b00ffbd4722"/>
    <p:sldId xmlns:r="http://schemas.openxmlformats.org/officeDocument/2006/relationships" id="259" r:id="R9ef9861b2e334937"/>
    <p:sldId xmlns:r="http://schemas.openxmlformats.org/officeDocument/2006/relationships" id="260" r:id="Ra51c8d86eec64c94"/>
    <p:sldId xmlns:r="http://schemas.openxmlformats.org/officeDocument/2006/relationships" id="261" r:id="Ra29a3c4adff445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3f93cd23874f79" /><Relationship Type="http://schemas.openxmlformats.org/officeDocument/2006/relationships/slide" Target="/ppt/slides/slide1.xml" Id="R052d004668f14bb9" /><Relationship Type="http://schemas.openxmlformats.org/officeDocument/2006/relationships/slide" Target="/ppt/slides/slide2.xml" Id="R5adcd63618c74f28" /><Relationship Type="http://schemas.openxmlformats.org/officeDocument/2006/relationships/slide" Target="/ppt/slides/slide3.xml" Id="R3b5d5b00ffbd4722" /><Relationship Type="http://schemas.openxmlformats.org/officeDocument/2006/relationships/slide" Target="/ppt/slides/slide4.xml" Id="R9ef9861b2e334937" /><Relationship Type="http://schemas.openxmlformats.org/officeDocument/2006/relationships/slide" Target="/ppt/slides/slide5.xml" Id="Ra51c8d86eec64c94" /><Relationship Type="http://schemas.openxmlformats.org/officeDocument/2006/relationships/slide" Target="/ppt/slides/slide6.xml" Id="Ra29a3c4adff445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45027dce8249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ac552f29844b5" /><Relationship Type="http://schemas.openxmlformats.org/officeDocument/2006/relationships/theme" Target="/ppt/slideMasters/theme/theme1.xml" Id="R1faefcf0684b45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7ac552f29844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44fdf196641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d1fc9e3be4d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39715f29347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a98bbd2344f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1335218c84d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e17b3df7140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S16 ENGINEERING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S16 ENGINEERING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−40 931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913 670 310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