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1acef9211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d0b3e2de74885"/>
  </p:sldMasterIdLst>
  <p:sldIdLst>
    <p:sldId xmlns:r="http://schemas.openxmlformats.org/officeDocument/2006/relationships" id="256" r:id="R1dfc97b2e00d483c"/>
    <p:sldId xmlns:r="http://schemas.openxmlformats.org/officeDocument/2006/relationships" id="257" r:id="R5b9ba971b7134543"/>
    <p:sldId xmlns:r="http://schemas.openxmlformats.org/officeDocument/2006/relationships" id="258" r:id="R56ac729695134369"/>
    <p:sldId xmlns:r="http://schemas.openxmlformats.org/officeDocument/2006/relationships" id="259" r:id="R32feab9c988d4362"/>
    <p:sldId xmlns:r="http://schemas.openxmlformats.org/officeDocument/2006/relationships" id="260" r:id="R10cb98af79ba4614"/>
    <p:sldId xmlns:r="http://schemas.openxmlformats.org/officeDocument/2006/relationships" id="261" r:id="Rec526cd693a6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d0b3e2de74885" /><Relationship Type="http://schemas.openxmlformats.org/officeDocument/2006/relationships/slide" Target="/ppt/slides/slide1.xml" Id="R1dfc97b2e00d483c" /><Relationship Type="http://schemas.openxmlformats.org/officeDocument/2006/relationships/slide" Target="/ppt/slides/slide2.xml" Id="R5b9ba971b7134543" /><Relationship Type="http://schemas.openxmlformats.org/officeDocument/2006/relationships/slide" Target="/ppt/slides/slide3.xml" Id="R56ac729695134369" /><Relationship Type="http://schemas.openxmlformats.org/officeDocument/2006/relationships/slide" Target="/ppt/slides/slide4.xml" Id="R32feab9c988d4362" /><Relationship Type="http://schemas.openxmlformats.org/officeDocument/2006/relationships/slide" Target="/ppt/slides/slide5.xml" Id="R10cb98af79ba4614" /><Relationship Type="http://schemas.openxmlformats.org/officeDocument/2006/relationships/slide" Target="/ppt/slides/slide6.xml" Id="Rec526cd693a6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62404cd5c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60a94727a4887" /><Relationship Type="http://schemas.openxmlformats.org/officeDocument/2006/relationships/theme" Target="/ppt/slideMasters/theme/theme1.xml" Id="Re46afa0ad79b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60a94727a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fc15d8012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a4c4ada75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64f6ef14e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90ef9e162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f5808f1f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47461b93e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