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de3206731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e35415b6547bd"/>
  </p:sldMasterIdLst>
  <p:sldIdLst>
    <p:sldId xmlns:r="http://schemas.openxmlformats.org/officeDocument/2006/relationships" id="256" r:id="R90dfafffc2484637"/>
    <p:sldId xmlns:r="http://schemas.openxmlformats.org/officeDocument/2006/relationships" id="257" r:id="Re536c775db0345ad"/>
    <p:sldId xmlns:r="http://schemas.openxmlformats.org/officeDocument/2006/relationships" id="258" r:id="R5339f2af8a454c9e"/>
    <p:sldId xmlns:r="http://schemas.openxmlformats.org/officeDocument/2006/relationships" id="259" r:id="R36acd19acbe34de9"/>
    <p:sldId xmlns:r="http://schemas.openxmlformats.org/officeDocument/2006/relationships" id="260" r:id="R7ef30f2a8b5f45e4"/>
    <p:sldId xmlns:r="http://schemas.openxmlformats.org/officeDocument/2006/relationships" id="261" r:id="R73146bc4cdff414f"/>
    <p:sldId xmlns:r="http://schemas.openxmlformats.org/officeDocument/2006/relationships" id="262" r:id="Rd698fc7da1f6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e35415b6547bd" /><Relationship Type="http://schemas.openxmlformats.org/officeDocument/2006/relationships/slide" Target="/ppt/slides/slide1.xml" Id="R90dfafffc2484637" /><Relationship Type="http://schemas.openxmlformats.org/officeDocument/2006/relationships/slide" Target="/ppt/slides/slide2.xml" Id="Re536c775db0345ad" /><Relationship Type="http://schemas.openxmlformats.org/officeDocument/2006/relationships/slide" Target="/ppt/slides/slide3.xml" Id="R5339f2af8a454c9e" /><Relationship Type="http://schemas.openxmlformats.org/officeDocument/2006/relationships/slide" Target="/ppt/slides/slide4.xml" Id="R36acd19acbe34de9" /><Relationship Type="http://schemas.openxmlformats.org/officeDocument/2006/relationships/slide" Target="/ppt/slides/slide5.xml" Id="R7ef30f2a8b5f45e4" /><Relationship Type="http://schemas.openxmlformats.org/officeDocument/2006/relationships/slide" Target="/ppt/slides/slide6.xml" Id="R73146bc4cdff414f" /><Relationship Type="http://schemas.openxmlformats.org/officeDocument/2006/relationships/slide" Target="/ppt/slides/slide7.xml" Id="Rd698fc7da1f6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6fb92f2ae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da7a8cbc142a2" /><Relationship Type="http://schemas.openxmlformats.org/officeDocument/2006/relationships/theme" Target="/ppt/slideMasters/theme/theme1.xml" Id="R3c88c22d8346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da7a8cbc1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c755bd4f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e328beec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c1145adb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de0c39b76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6bfbb944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d9de02628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3f76f5aee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OTIGA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OTIGA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OTIGA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OTIGA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OTIGA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OTIGA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−180 460 100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−61 713 673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643 210 754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OTIGA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KANOID KONSULT AB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CECILIAS BAKFICKA AB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OTIGA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913 664 949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OTIGA GROUP AS</a:t>
            </a:r>
          </a:p>
        </p:txBody>
      </p:sp>
    </p:spTree>
  </p:cSld>
  <p:clrMapOvr>
    <a:masterClrMapping xmlns:a="http://schemas.openxmlformats.org/drawingml/2006/main"/>
  </p:clrMapOvr>
</p:sld>
</file>