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c8ac8f5154a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1aa1058d1e4b77"/>
  </p:sldMasterIdLst>
  <p:sldIdLst>
    <p:sldId xmlns:r="http://schemas.openxmlformats.org/officeDocument/2006/relationships" id="256" r:id="R8492d5f3e89244fb"/>
    <p:sldId xmlns:r="http://schemas.openxmlformats.org/officeDocument/2006/relationships" id="257" r:id="R22fad67b53084533"/>
    <p:sldId xmlns:r="http://schemas.openxmlformats.org/officeDocument/2006/relationships" id="258" r:id="Rf5e540b44bf0437d"/>
    <p:sldId xmlns:r="http://schemas.openxmlformats.org/officeDocument/2006/relationships" id="259" r:id="Re23cecbc777d44b8"/>
    <p:sldId xmlns:r="http://schemas.openxmlformats.org/officeDocument/2006/relationships" id="260" r:id="Ra0a92360a2b9431c"/>
    <p:sldId xmlns:r="http://schemas.openxmlformats.org/officeDocument/2006/relationships" id="261" r:id="R5c421cb007154644"/>
    <p:sldId xmlns:r="http://schemas.openxmlformats.org/officeDocument/2006/relationships" id="262" r:id="R6805501e8d7f4e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aa1058d1e4b77" /><Relationship Type="http://schemas.openxmlformats.org/officeDocument/2006/relationships/slide" Target="/ppt/slides/slide1.xml" Id="R8492d5f3e89244fb" /><Relationship Type="http://schemas.openxmlformats.org/officeDocument/2006/relationships/slide" Target="/ppt/slides/slide2.xml" Id="R22fad67b53084533" /><Relationship Type="http://schemas.openxmlformats.org/officeDocument/2006/relationships/slide" Target="/ppt/slides/slide3.xml" Id="Rf5e540b44bf0437d" /><Relationship Type="http://schemas.openxmlformats.org/officeDocument/2006/relationships/slide" Target="/ppt/slides/slide4.xml" Id="Re23cecbc777d44b8" /><Relationship Type="http://schemas.openxmlformats.org/officeDocument/2006/relationships/slide" Target="/ppt/slides/slide5.xml" Id="Ra0a92360a2b9431c" /><Relationship Type="http://schemas.openxmlformats.org/officeDocument/2006/relationships/slide" Target="/ppt/slides/slide6.xml" Id="R5c421cb007154644" /><Relationship Type="http://schemas.openxmlformats.org/officeDocument/2006/relationships/slide" Target="/ppt/slides/slide7.xml" Id="R6805501e8d7f4e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a01a8555245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5dccec73e4479" /><Relationship Type="http://schemas.openxmlformats.org/officeDocument/2006/relationships/theme" Target="/ppt/slideMasters/theme/theme1.xml" Id="R200b88867b2642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e5dccec73e44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72b3eedc2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fd526b3864e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75b008e5c45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3241d7585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66d2f4b4743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c6f8b8ad142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6d62c3695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ØKOBYGG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ØKOBYGG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ØKOBYGG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ØKOBYGG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ØKOBYGG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ØKOBYGG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1 394 173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−349 518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942 692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ØKOBYGG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ANDRE EINES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ØKOBYGG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G Rodums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9011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chris@nordisk-bygg.no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913 660 943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ØKOBYGG AS</a:t>
            </a:r>
          </a:p>
        </p:txBody>
      </p:sp>
    </p:spTree>
  </p:cSld>
  <p:clrMapOvr>
    <a:masterClrMapping xmlns:a="http://schemas.openxmlformats.org/drawingml/2006/main"/>
  </p:clrMapOvr>
</p:sld>
</file>