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78e795436545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14429c8ce549d8"/>
  </p:sldMasterIdLst>
  <p:sldIdLst>
    <p:sldId xmlns:r="http://schemas.openxmlformats.org/officeDocument/2006/relationships" id="256" r:id="Ra1d90cbb311a4d3f"/>
    <p:sldId xmlns:r="http://schemas.openxmlformats.org/officeDocument/2006/relationships" id="257" r:id="R9aa6e7e2ed814dbe"/>
    <p:sldId xmlns:r="http://schemas.openxmlformats.org/officeDocument/2006/relationships" id="258" r:id="Rf17ede6b15394115"/>
    <p:sldId xmlns:r="http://schemas.openxmlformats.org/officeDocument/2006/relationships" id="259" r:id="Rbb04bf2bed1e4873"/>
    <p:sldId xmlns:r="http://schemas.openxmlformats.org/officeDocument/2006/relationships" id="260" r:id="R0d9a20a8c8cb4b67"/>
    <p:sldId xmlns:r="http://schemas.openxmlformats.org/officeDocument/2006/relationships" id="261" r:id="R0e8cb677414e4c09"/>
    <p:sldId xmlns:r="http://schemas.openxmlformats.org/officeDocument/2006/relationships" id="262" r:id="Rfca0b7814fec4f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4429c8ce549d8" /><Relationship Type="http://schemas.openxmlformats.org/officeDocument/2006/relationships/slide" Target="/ppt/slides/slide1.xml" Id="Ra1d90cbb311a4d3f" /><Relationship Type="http://schemas.openxmlformats.org/officeDocument/2006/relationships/slide" Target="/ppt/slides/slide2.xml" Id="R9aa6e7e2ed814dbe" /><Relationship Type="http://schemas.openxmlformats.org/officeDocument/2006/relationships/slide" Target="/ppt/slides/slide3.xml" Id="Rf17ede6b15394115" /><Relationship Type="http://schemas.openxmlformats.org/officeDocument/2006/relationships/slide" Target="/ppt/slides/slide4.xml" Id="Rbb04bf2bed1e4873" /><Relationship Type="http://schemas.openxmlformats.org/officeDocument/2006/relationships/slide" Target="/ppt/slides/slide5.xml" Id="R0d9a20a8c8cb4b67" /><Relationship Type="http://schemas.openxmlformats.org/officeDocument/2006/relationships/slide" Target="/ppt/slides/slide6.xml" Id="R0e8cb677414e4c09" /><Relationship Type="http://schemas.openxmlformats.org/officeDocument/2006/relationships/slide" Target="/ppt/slides/slide7.xml" Id="Rfca0b7814fec4f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5a09fd2ff45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9be9b5aa04beb" /><Relationship Type="http://schemas.openxmlformats.org/officeDocument/2006/relationships/theme" Target="/ppt/slideMasters/theme/theme1.xml" Id="Raec6163899b44c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89be9b5aa04b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e4da4928c41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5d7b93dac4f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39d4adda844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df74a86274d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aaf3e93f740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be39da63342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ece0c180644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FUSION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FUSION CAPITAL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176 130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2 331 340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JEFF BODE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RBB CAPITAL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Skuronnveien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4042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913 658 604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 CAPITAL AS</a:t>
            </a:r>
          </a:p>
        </p:txBody>
      </p:sp>
    </p:spTree>
  </p:cSld>
  <p:clrMapOvr>
    <a:masterClrMapping xmlns:a="http://schemas.openxmlformats.org/drawingml/2006/main"/>
  </p:clrMapOvr>
</p:sld>
</file>