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37a66d55854f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076d32fff04f5a"/>
  </p:sldMasterIdLst>
  <p:sldIdLst>
    <p:sldId xmlns:r="http://schemas.openxmlformats.org/officeDocument/2006/relationships" id="256" r:id="R1e13b17882cb4e03"/>
    <p:sldId xmlns:r="http://schemas.openxmlformats.org/officeDocument/2006/relationships" id="257" r:id="Redcd465637ac4de9"/>
    <p:sldId xmlns:r="http://schemas.openxmlformats.org/officeDocument/2006/relationships" id="258" r:id="Re4bbb8f961444a97"/>
    <p:sldId xmlns:r="http://schemas.openxmlformats.org/officeDocument/2006/relationships" id="259" r:id="R24d98b15da9647fc"/>
    <p:sldId xmlns:r="http://schemas.openxmlformats.org/officeDocument/2006/relationships" id="260" r:id="Rd844f44188c0492a"/>
    <p:sldId xmlns:r="http://schemas.openxmlformats.org/officeDocument/2006/relationships" id="261" r:id="Ra4b3a3a5f3d1421c"/>
    <p:sldId xmlns:r="http://schemas.openxmlformats.org/officeDocument/2006/relationships" id="262" r:id="R7db51fa6c54241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076d32fff04f5a" /><Relationship Type="http://schemas.openxmlformats.org/officeDocument/2006/relationships/slide" Target="/ppt/slides/slide1.xml" Id="R1e13b17882cb4e03" /><Relationship Type="http://schemas.openxmlformats.org/officeDocument/2006/relationships/slide" Target="/ppt/slides/slide2.xml" Id="Redcd465637ac4de9" /><Relationship Type="http://schemas.openxmlformats.org/officeDocument/2006/relationships/slide" Target="/ppt/slides/slide3.xml" Id="Re4bbb8f961444a97" /><Relationship Type="http://schemas.openxmlformats.org/officeDocument/2006/relationships/slide" Target="/ppt/slides/slide4.xml" Id="R24d98b15da9647fc" /><Relationship Type="http://schemas.openxmlformats.org/officeDocument/2006/relationships/slide" Target="/ppt/slides/slide5.xml" Id="Rd844f44188c0492a" /><Relationship Type="http://schemas.openxmlformats.org/officeDocument/2006/relationships/slide" Target="/ppt/slides/slide6.xml" Id="Ra4b3a3a5f3d1421c" /><Relationship Type="http://schemas.openxmlformats.org/officeDocument/2006/relationships/slide" Target="/ppt/slides/slide7.xml" Id="R7db51fa6c54241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9265a054347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52c5e70314df3" /><Relationship Type="http://schemas.openxmlformats.org/officeDocument/2006/relationships/theme" Target="/ppt/slideMasters/theme/theme1.xml" Id="R2e08f08c81624c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e52c5e70314d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eef0c75bc4d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4679e088549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a6c6f915947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da4308f094f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ec4e3808845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616b6b5f044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556f20c8a47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RESMAN HOLDING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RESMAN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RESMAN HOLDING 2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RESMAN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RESMAN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RESMAN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627 433 091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670 410 237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RESMAN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RESMAN HOLDING 1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RESMAN HOLDING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Strindfjordvegen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913 657 128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RESMAN HOLDING 2 AS</a:t>
            </a:r>
          </a:p>
        </p:txBody>
      </p:sp>
    </p:spTree>
  </p:cSld>
  <p:clrMapOvr>
    <a:masterClrMapping xmlns:a="http://schemas.openxmlformats.org/drawingml/2006/main"/>
  </p:clrMapOvr>
</p:sld>
</file>