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2313e1ab5043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81b47168de4427"/>
  </p:sldMasterIdLst>
  <p:sldIdLst>
    <p:sldId xmlns:r="http://schemas.openxmlformats.org/officeDocument/2006/relationships" id="256" r:id="R7e77c54d492f4e79"/>
    <p:sldId xmlns:r="http://schemas.openxmlformats.org/officeDocument/2006/relationships" id="257" r:id="R4f242439400146b1"/>
    <p:sldId xmlns:r="http://schemas.openxmlformats.org/officeDocument/2006/relationships" id="258" r:id="R70f7bdcdd6f34b63"/>
    <p:sldId xmlns:r="http://schemas.openxmlformats.org/officeDocument/2006/relationships" id="259" r:id="R8b70886252be40f1"/>
    <p:sldId xmlns:r="http://schemas.openxmlformats.org/officeDocument/2006/relationships" id="260" r:id="R6064a542e8cf4140"/>
    <p:sldId xmlns:r="http://schemas.openxmlformats.org/officeDocument/2006/relationships" id="261" r:id="Rd1ee423d03d7423f"/>
    <p:sldId xmlns:r="http://schemas.openxmlformats.org/officeDocument/2006/relationships" id="262" r:id="R5670cde49bf049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81b47168de4427" /><Relationship Type="http://schemas.openxmlformats.org/officeDocument/2006/relationships/slide" Target="/ppt/slides/slide1.xml" Id="R7e77c54d492f4e79" /><Relationship Type="http://schemas.openxmlformats.org/officeDocument/2006/relationships/slide" Target="/ppt/slides/slide2.xml" Id="R4f242439400146b1" /><Relationship Type="http://schemas.openxmlformats.org/officeDocument/2006/relationships/slide" Target="/ppt/slides/slide3.xml" Id="R70f7bdcdd6f34b63" /><Relationship Type="http://schemas.openxmlformats.org/officeDocument/2006/relationships/slide" Target="/ppt/slides/slide4.xml" Id="R8b70886252be40f1" /><Relationship Type="http://schemas.openxmlformats.org/officeDocument/2006/relationships/slide" Target="/ppt/slides/slide5.xml" Id="R6064a542e8cf4140" /><Relationship Type="http://schemas.openxmlformats.org/officeDocument/2006/relationships/slide" Target="/ppt/slides/slide6.xml" Id="Rd1ee423d03d7423f" /><Relationship Type="http://schemas.openxmlformats.org/officeDocument/2006/relationships/slide" Target="/ppt/slides/slide7.xml" Id="R5670cde49bf049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6a2620450743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83850d84724bfd" /><Relationship Type="http://schemas.openxmlformats.org/officeDocument/2006/relationships/theme" Target="/ppt/slideMasters/theme/theme1.xml" Id="R66a4fabc9e8448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83850d84724bf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b5c010890d4d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38b9baa9ca4b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83469cfadd48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0b071738fd4a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ae6b4ed4f8499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2b89f4e53e4e1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96cd41d91748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ERSVIKA 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ERSVIKA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ERSVIKA UTVIKLING AS ble etablert [år] og holder til i Tustna.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ERSVIKA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ERSVIKA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ERSVIKA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5 769 409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50 957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855 872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3 188 317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ERSVIKA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F&amp;A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ERSVIKA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Jultreskogen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6590 Tustna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post@aasen-maskin.com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913 644 352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ERSVIKA UTVIKLING AS</a:t>
            </a:r>
          </a:p>
        </p:txBody>
      </p:sp>
    </p:spTree>
  </p:cSld>
  <p:clrMapOvr>
    <a:masterClrMapping xmlns:a="http://schemas.openxmlformats.org/drawingml/2006/main"/>
  </p:clrMapOvr>
</p:sld>
</file>