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35a874f8d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898f36e5948ce"/>
  </p:sldMasterIdLst>
  <p:sldIdLst>
    <p:sldId xmlns:r="http://schemas.openxmlformats.org/officeDocument/2006/relationships" id="256" r:id="R12bf96fce4a741e0"/>
    <p:sldId xmlns:r="http://schemas.openxmlformats.org/officeDocument/2006/relationships" id="257" r:id="Reb981347cbc44174"/>
    <p:sldId xmlns:r="http://schemas.openxmlformats.org/officeDocument/2006/relationships" id="258" r:id="Rcbe4cf7a0d6249d4"/>
    <p:sldId xmlns:r="http://schemas.openxmlformats.org/officeDocument/2006/relationships" id="259" r:id="Rad21be01331941c6"/>
    <p:sldId xmlns:r="http://schemas.openxmlformats.org/officeDocument/2006/relationships" id="260" r:id="R38f7224971f64358"/>
    <p:sldId xmlns:r="http://schemas.openxmlformats.org/officeDocument/2006/relationships" id="261" r:id="R04b01997d6144abf"/>
    <p:sldId xmlns:r="http://schemas.openxmlformats.org/officeDocument/2006/relationships" id="262" r:id="R7ea2e98f2cd1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898f36e5948ce" /><Relationship Type="http://schemas.openxmlformats.org/officeDocument/2006/relationships/slide" Target="/ppt/slides/slide1.xml" Id="R12bf96fce4a741e0" /><Relationship Type="http://schemas.openxmlformats.org/officeDocument/2006/relationships/slide" Target="/ppt/slides/slide2.xml" Id="Reb981347cbc44174" /><Relationship Type="http://schemas.openxmlformats.org/officeDocument/2006/relationships/slide" Target="/ppt/slides/slide3.xml" Id="Rcbe4cf7a0d6249d4" /><Relationship Type="http://schemas.openxmlformats.org/officeDocument/2006/relationships/slide" Target="/ppt/slides/slide4.xml" Id="Rad21be01331941c6" /><Relationship Type="http://schemas.openxmlformats.org/officeDocument/2006/relationships/slide" Target="/ppt/slides/slide5.xml" Id="R38f7224971f64358" /><Relationship Type="http://schemas.openxmlformats.org/officeDocument/2006/relationships/slide" Target="/ppt/slides/slide6.xml" Id="R04b01997d6144abf" /><Relationship Type="http://schemas.openxmlformats.org/officeDocument/2006/relationships/slide" Target="/ppt/slides/slide7.xml" Id="R7ea2e98f2cd1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46448b276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08b8c381749be" /><Relationship Type="http://schemas.openxmlformats.org/officeDocument/2006/relationships/theme" Target="/ppt/slideMasters/theme/theme1.xml" Id="R666e3cb1ab9d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c08b8c3817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9d05211c243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63bbf2767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11f5c61c8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29b892d04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b09810bf7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23535be43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a84b4413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FORDYPNINGSROMMET FLEINVÆR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FORDYPNINGSROMMET FLEINVÆR AS ble etablert [år] og holder til i Fleinvær.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−437 889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3 240 528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6 805 684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HÅVARD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SJØFOSSEN NÆRINGSUTVIKLING AS  –  25,8 %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VISETH ODD STEINAR ÅFAR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WEIHE KRISTIAN E WULSIN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Sørværet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8094 Fleinvær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haavard@fordypningsrommet.no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www.fordypningsrommet.no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913 639 316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FORDYPNINGSROMMET FLEINVÆR AS</a:t>
            </a:r>
          </a:p>
        </p:txBody>
      </p:sp>
    </p:spTree>
  </p:cSld>
  <p:clrMapOvr>
    <a:masterClrMapping xmlns:a="http://schemas.openxmlformats.org/drawingml/2006/main"/>
  </p:clrMapOvr>
</p:sld>
</file>