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ccc42d4c28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e01bddefa4b71"/>
  </p:sldMasterIdLst>
  <p:sldIdLst>
    <p:sldId xmlns:r="http://schemas.openxmlformats.org/officeDocument/2006/relationships" id="256" r:id="R5f4fc05607c64a01"/>
    <p:sldId xmlns:r="http://schemas.openxmlformats.org/officeDocument/2006/relationships" id="257" r:id="R75e0d870618f45c5"/>
    <p:sldId xmlns:r="http://schemas.openxmlformats.org/officeDocument/2006/relationships" id="258" r:id="Rdb6a133bd3cd4d03"/>
    <p:sldId xmlns:r="http://schemas.openxmlformats.org/officeDocument/2006/relationships" id="259" r:id="R3eebcdafb31642f2"/>
    <p:sldId xmlns:r="http://schemas.openxmlformats.org/officeDocument/2006/relationships" id="260" r:id="R6ef287dfd7094c0b"/>
    <p:sldId xmlns:r="http://schemas.openxmlformats.org/officeDocument/2006/relationships" id="261" r:id="Re1f26c35c9224563"/>
    <p:sldId xmlns:r="http://schemas.openxmlformats.org/officeDocument/2006/relationships" id="262" r:id="R10cc25149a42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e01bddefa4b71" /><Relationship Type="http://schemas.openxmlformats.org/officeDocument/2006/relationships/slide" Target="/ppt/slides/slide1.xml" Id="R5f4fc05607c64a01" /><Relationship Type="http://schemas.openxmlformats.org/officeDocument/2006/relationships/slide" Target="/ppt/slides/slide2.xml" Id="R75e0d870618f45c5" /><Relationship Type="http://schemas.openxmlformats.org/officeDocument/2006/relationships/slide" Target="/ppt/slides/slide3.xml" Id="Rdb6a133bd3cd4d03" /><Relationship Type="http://schemas.openxmlformats.org/officeDocument/2006/relationships/slide" Target="/ppt/slides/slide4.xml" Id="R3eebcdafb31642f2" /><Relationship Type="http://schemas.openxmlformats.org/officeDocument/2006/relationships/slide" Target="/ppt/slides/slide5.xml" Id="R6ef287dfd7094c0b" /><Relationship Type="http://schemas.openxmlformats.org/officeDocument/2006/relationships/slide" Target="/ppt/slides/slide6.xml" Id="Re1f26c35c9224563" /><Relationship Type="http://schemas.openxmlformats.org/officeDocument/2006/relationships/slide" Target="/ppt/slides/slide7.xml" Id="R10cc25149a42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4455f3e91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6fb80e024f29" /><Relationship Type="http://schemas.openxmlformats.org/officeDocument/2006/relationships/theme" Target="/ppt/slideMasters/theme/theme1.xml" Id="R2431dd7cd411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a6fb80e02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57259d34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3020b08c0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82a60e48646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825736b5a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6dad0702f45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baa7b4deb43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cdfc044245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OLDESÅSEN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OLDESÅSEN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813 795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813 795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SAARCO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Constructa, Fabrikkgaten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913 638 328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OLDESÅSEN AS</a:t>
            </a:r>
          </a:p>
        </p:txBody>
      </p:sp>
    </p:spTree>
  </p:cSld>
  <p:clrMapOvr>
    <a:masterClrMapping xmlns:a="http://schemas.openxmlformats.org/drawingml/2006/main"/>
  </p:clrMapOvr>
</p:sld>
</file>