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ffc975be794f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f65c9200144d1f"/>
  </p:sldMasterIdLst>
  <p:sldIdLst>
    <p:sldId xmlns:r="http://schemas.openxmlformats.org/officeDocument/2006/relationships" id="256" r:id="Rbda4dc7d52634e2b"/>
    <p:sldId xmlns:r="http://schemas.openxmlformats.org/officeDocument/2006/relationships" id="257" r:id="Re9afbb91ba624c2a"/>
    <p:sldId xmlns:r="http://schemas.openxmlformats.org/officeDocument/2006/relationships" id="258" r:id="R91f47615b53b4495"/>
    <p:sldId xmlns:r="http://schemas.openxmlformats.org/officeDocument/2006/relationships" id="259" r:id="R31ce45a89db04a5e"/>
    <p:sldId xmlns:r="http://schemas.openxmlformats.org/officeDocument/2006/relationships" id="260" r:id="Rc38409aed8ae40db"/>
    <p:sldId xmlns:r="http://schemas.openxmlformats.org/officeDocument/2006/relationships" id="261" r:id="Rb0245b56012946b4"/>
    <p:sldId xmlns:r="http://schemas.openxmlformats.org/officeDocument/2006/relationships" id="262" r:id="R287bbbbae93c4c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65c9200144d1f" /><Relationship Type="http://schemas.openxmlformats.org/officeDocument/2006/relationships/slide" Target="/ppt/slides/slide1.xml" Id="Rbda4dc7d52634e2b" /><Relationship Type="http://schemas.openxmlformats.org/officeDocument/2006/relationships/slide" Target="/ppt/slides/slide2.xml" Id="Re9afbb91ba624c2a" /><Relationship Type="http://schemas.openxmlformats.org/officeDocument/2006/relationships/slide" Target="/ppt/slides/slide3.xml" Id="R91f47615b53b4495" /><Relationship Type="http://schemas.openxmlformats.org/officeDocument/2006/relationships/slide" Target="/ppt/slides/slide4.xml" Id="R31ce45a89db04a5e" /><Relationship Type="http://schemas.openxmlformats.org/officeDocument/2006/relationships/slide" Target="/ppt/slides/slide5.xml" Id="Rc38409aed8ae40db" /><Relationship Type="http://schemas.openxmlformats.org/officeDocument/2006/relationships/slide" Target="/ppt/slides/slide6.xml" Id="Rb0245b56012946b4" /><Relationship Type="http://schemas.openxmlformats.org/officeDocument/2006/relationships/slide" Target="/ppt/slides/slide7.xml" Id="R287bbbbae93c4c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3c4947d464f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cfe9145674e5e" /><Relationship Type="http://schemas.openxmlformats.org/officeDocument/2006/relationships/theme" Target="/ppt/slideMasters/theme/theme1.xml" Id="Rcd0f9eb65118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5cfe9145674e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5d849498d4c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80ff79f9842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bd50065fd47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66d5b30c145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1e5c440b942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8ff4f11a041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a9c3b2b2948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