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61d5bd955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716373a4d3423f"/>
  </p:sldMasterIdLst>
  <p:sldIdLst>
    <p:sldId xmlns:r="http://schemas.openxmlformats.org/officeDocument/2006/relationships" id="256" r:id="R789dbda54f234c9a"/>
    <p:sldId xmlns:r="http://schemas.openxmlformats.org/officeDocument/2006/relationships" id="257" r:id="R4e09ad37d65e4277"/>
    <p:sldId xmlns:r="http://schemas.openxmlformats.org/officeDocument/2006/relationships" id="258" r:id="R5ea24e737acb4471"/>
    <p:sldId xmlns:r="http://schemas.openxmlformats.org/officeDocument/2006/relationships" id="259" r:id="Ra68053d5d88c41b7"/>
    <p:sldId xmlns:r="http://schemas.openxmlformats.org/officeDocument/2006/relationships" id="260" r:id="Rebe299f7afad4a7d"/>
    <p:sldId xmlns:r="http://schemas.openxmlformats.org/officeDocument/2006/relationships" id="261" r:id="R4199dd6a25904657"/>
    <p:sldId xmlns:r="http://schemas.openxmlformats.org/officeDocument/2006/relationships" id="262" r:id="R8d1267739455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16373a4d3423f" /><Relationship Type="http://schemas.openxmlformats.org/officeDocument/2006/relationships/slide" Target="/ppt/slides/slide1.xml" Id="R789dbda54f234c9a" /><Relationship Type="http://schemas.openxmlformats.org/officeDocument/2006/relationships/slide" Target="/ppt/slides/slide2.xml" Id="R4e09ad37d65e4277" /><Relationship Type="http://schemas.openxmlformats.org/officeDocument/2006/relationships/slide" Target="/ppt/slides/slide3.xml" Id="R5ea24e737acb4471" /><Relationship Type="http://schemas.openxmlformats.org/officeDocument/2006/relationships/slide" Target="/ppt/slides/slide4.xml" Id="Ra68053d5d88c41b7" /><Relationship Type="http://schemas.openxmlformats.org/officeDocument/2006/relationships/slide" Target="/ppt/slides/slide5.xml" Id="Rebe299f7afad4a7d" /><Relationship Type="http://schemas.openxmlformats.org/officeDocument/2006/relationships/slide" Target="/ppt/slides/slide6.xml" Id="R4199dd6a25904657" /><Relationship Type="http://schemas.openxmlformats.org/officeDocument/2006/relationships/slide" Target="/ppt/slides/slide7.xml" Id="R8d1267739455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093549fc4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0ad5f4c714cf2" /><Relationship Type="http://schemas.openxmlformats.org/officeDocument/2006/relationships/theme" Target="/ppt/slideMasters/theme/theme1.xml" Id="R7a6e0c22efbe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0ad5f4c71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d7622618c4c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0d9e099c3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36ff41b3645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18a80087f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1503ac90b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1401635ce43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47596bd39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GROUP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464 320 510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53 741 675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194 897 589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GERALDO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