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5310d2e05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1b4aaf10e4eae"/>
  </p:sldMasterIdLst>
  <p:sldIdLst>
    <p:sldId xmlns:r="http://schemas.openxmlformats.org/officeDocument/2006/relationships" id="256" r:id="R6f456d58f4844b0a"/>
    <p:sldId xmlns:r="http://schemas.openxmlformats.org/officeDocument/2006/relationships" id="257" r:id="Raf65a8ae923b46b5"/>
    <p:sldId xmlns:r="http://schemas.openxmlformats.org/officeDocument/2006/relationships" id="258" r:id="Rfa9cf735977f42d2"/>
    <p:sldId xmlns:r="http://schemas.openxmlformats.org/officeDocument/2006/relationships" id="259" r:id="R78b128a57cb44554"/>
    <p:sldId xmlns:r="http://schemas.openxmlformats.org/officeDocument/2006/relationships" id="260" r:id="R65a420a8d4aa4730"/>
    <p:sldId xmlns:r="http://schemas.openxmlformats.org/officeDocument/2006/relationships" id="261" r:id="Rd9beb252238647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1b4aaf10e4eae" /><Relationship Type="http://schemas.openxmlformats.org/officeDocument/2006/relationships/slide" Target="/ppt/slides/slide1.xml" Id="R6f456d58f4844b0a" /><Relationship Type="http://schemas.openxmlformats.org/officeDocument/2006/relationships/slide" Target="/ppt/slides/slide2.xml" Id="Raf65a8ae923b46b5" /><Relationship Type="http://schemas.openxmlformats.org/officeDocument/2006/relationships/slide" Target="/ppt/slides/slide3.xml" Id="Rfa9cf735977f42d2" /><Relationship Type="http://schemas.openxmlformats.org/officeDocument/2006/relationships/slide" Target="/ppt/slides/slide4.xml" Id="R78b128a57cb44554" /><Relationship Type="http://schemas.openxmlformats.org/officeDocument/2006/relationships/slide" Target="/ppt/slides/slide5.xml" Id="R65a420a8d4aa4730" /><Relationship Type="http://schemas.openxmlformats.org/officeDocument/2006/relationships/slide" Target="/ppt/slides/slide6.xml" Id="Rd9beb252238647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895584e3944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36e3a377b4356" /><Relationship Type="http://schemas.openxmlformats.org/officeDocument/2006/relationships/theme" Target="/ppt/slideMasters/theme/theme1.xml" Id="Ra923fee76d6242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36e3a377b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83b29c57a4b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d63ec4a95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606c887be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7d00424cc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6aa47e4a44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df34d20ad40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