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fc48b65ee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c12c241de4b7c"/>
  </p:sldMasterIdLst>
  <p:sldIdLst>
    <p:sldId xmlns:r="http://schemas.openxmlformats.org/officeDocument/2006/relationships" id="256" r:id="R11ad40569f8f4ba0"/>
    <p:sldId xmlns:r="http://schemas.openxmlformats.org/officeDocument/2006/relationships" id="257" r:id="R8a8ad5a0abfa4a9e"/>
    <p:sldId xmlns:r="http://schemas.openxmlformats.org/officeDocument/2006/relationships" id="258" r:id="R49da70e57c46471e"/>
    <p:sldId xmlns:r="http://schemas.openxmlformats.org/officeDocument/2006/relationships" id="259" r:id="Rd5bcd6eb476446b2"/>
    <p:sldId xmlns:r="http://schemas.openxmlformats.org/officeDocument/2006/relationships" id="260" r:id="R34535e4bdf0d4ff0"/>
    <p:sldId xmlns:r="http://schemas.openxmlformats.org/officeDocument/2006/relationships" id="261" r:id="R9750a1649cdc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c12c241de4b7c" /><Relationship Type="http://schemas.openxmlformats.org/officeDocument/2006/relationships/slide" Target="/ppt/slides/slide1.xml" Id="R11ad40569f8f4ba0" /><Relationship Type="http://schemas.openxmlformats.org/officeDocument/2006/relationships/slide" Target="/ppt/slides/slide2.xml" Id="R8a8ad5a0abfa4a9e" /><Relationship Type="http://schemas.openxmlformats.org/officeDocument/2006/relationships/slide" Target="/ppt/slides/slide3.xml" Id="R49da70e57c46471e" /><Relationship Type="http://schemas.openxmlformats.org/officeDocument/2006/relationships/slide" Target="/ppt/slides/slide4.xml" Id="Rd5bcd6eb476446b2" /><Relationship Type="http://schemas.openxmlformats.org/officeDocument/2006/relationships/slide" Target="/ppt/slides/slide5.xml" Id="R34535e4bdf0d4ff0" /><Relationship Type="http://schemas.openxmlformats.org/officeDocument/2006/relationships/slide" Target="/ppt/slides/slide6.xml" Id="R9750a1649cdc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61315eb18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1156a4c79445d" /><Relationship Type="http://schemas.openxmlformats.org/officeDocument/2006/relationships/theme" Target="/ppt/slideMasters/theme/theme1.xml" Id="Rf154be3fa912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1156a4c79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9253aeb7b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f7236b05b4a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b95acd490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b473e0dd2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5aeecce344d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45ad1b008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