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e7ccff1ee84f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c278e8df594980"/>
  </p:sldMasterIdLst>
  <p:sldIdLst>
    <p:sldId xmlns:r="http://schemas.openxmlformats.org/officeDocument/2006/relationships" id="256" r:id="R56e6217a6d004151"/>
    <p:sldId xmlns:r="http://schemas.openxmlformats.org/officeDocument/2006/relationships" id="257" r:id="Rf950fd91ff864d2c"/>
    <p:sldId xmlns:r="http://schemas.openxmlformats.org/officeDocument/2006/relationships" id="258" r:id="R85e103b7d04b4bd2"/>
    <p:sldId xmlns:r="http://schemas.openxmlformats.org/officeDocument/2006/relationships" id="259" r:id="R1ceea39ed9b0422e"/>
    <p:sldId xmlns:r="http://schemas.openxmlformats.org/officeDocument/2006/relationships" id="260" r:id="R0d2c0e13b7504aac"/>
    <p:sldId xmlns:r="http://schemas.openxmlformats.org/officeDocument/2006/relationships" id="261" r:id="Rc971152d46324739"/>
    <p:sldId xmlns:r="http://schemas.openxmlformats.org/officeDocument/2006/relationships" id="262" r:id="R0f9ac670a79347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278e8df594980" /><Relationship Type="http://schemas.openxmlformats.org/officeDocument/2006/relationships/slide" Target="/ppt/slides/slide1.xml" Id="R56e6217a6d004151" /><Relationship Type="http://schemas.openxmlformats.org/officeDocument/2006/relationships/slide" Target="/ppt/slides/slide2.xml" Id="Rf950fd91ff864d2c" /><Relationship Type="http://schemas.openxmlformats.org/officeDocument/2006/relationships/slide" Target="/ppt/slides/slide3.xml" Id="R85e103b7d04b4bd2" /><Relationship Type="http://schemas.openxmlformats.org/officeDocument/2006/relationships/slide" Target="/ppt/slides/slide4.xml" Id="R1ceea39ed9b0422e" /><Relationship Type="http://schemas.openxmlformats.org/officeDocument/2006/relationships/slide" Target="/ppt/slides/slide5.xml" Id="R0d2c0e13b7504aac" /><Relationship Type="http://schemas.openxmlformats.org/officeDocument/2006/relationships/slide" Target="/ppt/slides/slide6.xml" Id="Rc971152d46324739" /><Relationship Type="http://schemas.openxmlformats.org/officeDocument/2006/relationships/slide" Target="/ppt/slides/slide7.xml" Id="R0f9ac670a79347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814ea7f4c4f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ffdf54e884546" /><Relationship Type="http://schemas.openxmlformats.org/officeDocument/2006/relationships/theme" Target="/ppt/slideMasters/theme/theme1.xml" Id="R3c1b8ab95d66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8ffdf54e8845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c714900d045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5c3b686c24f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44924ffc9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301e5860948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c6ca70e9c42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d563977c941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537edc0d5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LEIRVIKÅSEN 39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LEIRVIKÅSEN 39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LEIRVIKÅSEN 39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LEIRVIKÅSEN 39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LEIRVIKÅSEN 39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LEIRVIKÅSEN 39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2 733 834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847 168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7 831 817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LEIRVIKÅSEN 39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LEIRVIKÅSEN 39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Leirvikåsen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18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post@bodoni.no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LEIRVIKÅSEN 39 AS</a:t>
            </a:r>
          </a:p>
        </p:txBody>
      </p:sp>
    </p:spTree>
  </p:cSld>
  <p:clrMapOvr>
    <a:masterClrMapping xmlns:a="http://schemas.openxmlformats.org/drawingml/2006/main"/>
  </p:clrMapOvr>
</p:sld>
</file>