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8d0d5060d944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49bab9681b403d"/>
  </p:sldMasterIdLst>
  <p:sldIdLst>
    <p:sldId xmlns:r="http://schemas.openxmlformats.org/officeDocument/2006/relationships" id="256" r:id="R5c16a7b312194465"/>
    <p:sldId xmlns:r="http://schemas.openxmlformats.org/officeDocument/2006/relationships" id="257" r:id="Rbacdf48e40c641a3"/>
    <p:sldId xmlns:r="http://schemas.openxmlformats.org/officeDocument/2006/relationships" id="258" r:id="Rf0cd33bac42c4bd0"/>
    <p:sldId xmlns:r="http://schemas.openxmlformats.org/officeDocument/2006/relationships" id="259" r:id="R82880c69f99f4083"/>
    <p:sldId xmlns:r="http://schemas.openxmlformats.org/officeDocument/2006/relationships" id="260" r:id="R4c25ae0aee014262"/>
    <p:sldId xmlns:r="http://schemas.openxmlformats.org/officeDocument/2006/relationships" id="261" r:id="Rf3a23a29abda41a4"/>
    <p:sldId xmlns:r="http://schemas.openxmlformats.org/officeDocument/2006/relationships" id="262" r:id="Rfcbd351c04d342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9bab9681b403d" /><Relationship Type="http://schemas.openxmlformats.org/officeDocument/2006/relationships/slide" Target="/ppt/slides/slide1.xml" Id="R5c16a7b312194465" /><Relationship Type="http://schemas.openxmlformats.org/officeDocument/2006/relationships/slide" Target="/ppt/slides/slide2.xml" Id="Rbacdf48e40c641a3" /><Relationship Type="http://schemas.openxmlformats.org/officeDocument/2006/relationships/slide" Target="/ppt/slides/slide3.xml" Id="Rf0cd33bac42c4bd0" /><Relationship Type="http://schemas.openxmlformats.org/officeDocument/2006/relationships/slide" Target="/ppt/slides/slide4.xml" Id="R82880c69f99f4083" /><Relationship Type="http://schemas.openxmlformats.org/officeDocument/2006/relationships/slide" Target="/ppt/slides/slide5.xml" Id="R4c25ae0aee014262" /><Relationship Type="http://schemas.openxmlformats.org/officeDocument/2006/relationships/slide" Target="/ppt/slides/slide6.xml" Id="Rf3a23a29abda41a4" /><Relationship Type="http://schemas.openxmlformats.org/officeDocument/2006/relationships/slide" Target="/ppt/slides/slide7.xml" Id="Rfcbd351c04d342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241ce9c394a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15a2b59674eff" /><Relationship Type="http://schemas.openxmlformats.org/officeDocument/2006/relationships/theme" Target="/ppt/slideMasters/theme/theme1.xml" Id="Ra0130f6050d34a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f15a2b59674e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63d5230b7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5521e8d664e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f5a221f4847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c905c40914c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ae2db0d4a45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cef5a99b549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01046eb6a4e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VINDEBU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VINDEBU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VINDEBU HOLDING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VINDEBU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VINDEBU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VINDEBU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826 634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1 738 748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1 738 748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VINDEBU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FREDRICH EVJE NODLAND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VINDEBU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Raudestadveien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913 633 237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VINDEBU HOLDING AS</a:t>
            </a:r>
          </a:p>
        </p:txBody>
      </p:sp>
    </p:spTree>
  </p:cSld>
  <p:clrMapOvr>
    <a:masterClrMapping xmlns:a="http://schemas.openxmlformats.org/drawingml/2006/main"/>
  </p:clrMapOvr>
</p:sld>
</file>