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c6dbd486f047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f1f104af2d4ddd"/>
  </p:sldMasterIdLst>
  <p:sldIdLst>
    <p:sldId xmlns:r="http://schemas.openxmlformats.org/officeDocument/2006/relationships" id="256" r:id="Re15cb322ac2e41fb"/>
    <p:sldId xmlns:r="http://schemas.openxmlformats.org/officeDocument/2006/relationships" id="257" r:id="R5d729898848a4bbf"/>
    <p:sldId xmlns:r="http://schemas.openxmlformats.org/officeDocument/2006/relationships" id="258" r:id="Rfc36635bb96e4dd2"/>
    <p:sldId xmlns:r="http://schemas.openxmlformats.org/officeDocument/2006/relationships" id="259" r:id="R0be07dbf90ab4f03"/>
    <p:sldId xmlns:r="http://schemas.openxmlformats.org/officeDocument/2006/relationships" id="260" r:id="R4adc3baae52a48eb"/>
    <p:sldId xmlns:r="http://schemas.openxmlformats.org/officeDocument/2006/relationships" id="261" r:id="R35fc7097184340aa"/>
    <p:sldId xmlns:r="http://schemas.openxmlformats.org/officeDocument/2006/relationships" id="262" r:id="R86bf18da6ad44c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f1f104af2d4ddd" /><Relationship Type="http://schemas.openxmlformats.org/officeDocument/2006/relationships/slide" Target="/ppt/slides/slide1.xml" Id="Re15cb322ac2e41fb" /><Relationship Type="http://schemas.openxmlformats.org/officeDocument/2006/relationships/slide" Target="/ppt/slides/slide2.xml" Id="R5d729898848a4bbf" /><Relationship Type="http://schemas.openxmlformats.org/officeDocument/2006/relationships/slide" Target="/ppt/slides/slide3.xml" Id="Rfc36635bb96e4dd2" /><Relationship Type="http://schemas.openxmlformats.org/officeDocument/2006/relationships/slide" Target="/ppt/slides/slide4.xml" Id="R0be07dbf90ab4f03" /><Relationship Type="http://schemas.openxmlformats.org/officeDocument/2006/relationships/slide" Target="/ppt/slides/slide5.xml" Id="R4adc3baae52a48eb" /><Relationship Type="http://schemas.openxmlformats.org/officeDocument/2006/relationships/slide" Target="/ppt/slides/slide6.xml" Id="R35fc7097184340aa" /><Relationship Type="http://schemas.openxmlformats.org/officeDocument/2006/relationships/slide" Target="/ppt/slides/slide7.xml" Id="R86bf18da6ad44c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942ee502db40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c4cd387fc447b" /><Relationship Type="http://schemas.openxmlformats.org/officeDocument/2006/relationships/theme" Target="/ppt/slideMasters/theme/theme1.xml" Id="Rdb5c246269fd4f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4c4cd387fc44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94d41c9de44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e3b490a7d4d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91eaf14dc4b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6741ce2da4e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a84d57c2a4a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f32eb50a324d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6eafc04f14a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INVIG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INVIG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30 782 047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4 063 755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3 669 373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1 995 723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12 662 104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INVIG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GAGN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INVIG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Koppholen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post@invig.no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www.invig.no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913 630 726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INVIG AS</a:t>
            </a:r>
          </a:p>
        </p:txBody>
      </p:sp>
    </p:spTree>
  </p:cSld>
  <p:clrMapOvr>
    <a:masterClrMapping xmlns:a="http://schemas.openxmlformats.org/drawingml/2006/main"/>
  </p:clrMapOvr>
</p:sld>
</file>