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01fd96e26341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7a7d28201e4934"/>
  </p:sldMasterIdLst>
  <p:sldIdLst>
    <p:sldId xmlns:r="http://schemas.openxmlformats.org/officeDocument/2006/relationships" id="256" r:id="R84aa6e097db0439c"/>
    <p:sldId xmlns:r="http://schemas.openxmlformats.org/officeDocument/2006/relationships" id="257" r:id="Rfd59b5f70ffc48e0"/>
    <p:sldId xmlns:r="http://schemas.openxmlformats.org/officeDocument/2006/relationships" id="258" r:id="Rea86ceba0b2c441a"/>
    <p:sldId xmlns:r="http://schemas.openxmlformats.org/officeDocument/2006/relationships" id="259" r:id="R61f6cfcdd824421c"/>
    <p:sldId xmlns:r="http://schemas.openxmlformats.org/officeDocument/2006/relationships" id="260" r:id="R17afb7df5ee64d14"/>
    <p:sldId xmlns:r="http://schemas.openxmlformats.org/officeDocument/2006/relationships" id="261" r:id="Re9e35343430b47d1"/>
    <p:sldId xmlns:r="http://schemas.openxmlformats.org/officeDocument/2006/relationships" id="262" r:id="Rfdafdb2845ce4a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a7d28201e4934" /><Relationship Type="http://schemas.openxmlformats.org/officeDocument/2006/relationships/slide" Target="/ppt/slides/slide1.xml" Id="R84aa6e097db0439c" /><Relationship Type="http://schemas.openxmlformats.org/officeDocument/2006/relationships/slide" Target="/ppt/slides/slide2.xml" Id="Rfd59b5f70ffc48e0" /><Relationship Type="http://schemas.openxmlformats.org/officeDocument/2006/relationships/slide" Target="/ppt/slides/slide3.xml" Id="Rea86ceba0b2c441a" /><Relationship Type="http://schemas.openxmlformats.org/officeDocument/2006/relationships/slide" Target="/ppt/slides/slide4.xml" Id="R61f6cfcdd824421c" /><Relationship Type="http://schemas.openxmlformats.org/officeDocument/2006/relationships/slide" Target="/ppt/slides/slide5.xml" Id="R17afb7df5ee64d14" /><Relationship Type="http://schemas.openxmlformats.org/officeDocument/2006/relationships/slide" Target="/ppt/slides/slide6.xml" Id="Re9e35343430b47d1" /><Relationship Type="http://schemas.openxmlformats.org/officeDocument/2006/relationships/slide" Target="/ppt/slides/slide7.xml" Id="Rfdafdb2845ce4a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e82c8bdfc49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d6482a50243f5" /><Relationship Type="http://schemas.openxmlformats.org/officeDocument/2006/relationships/theme" Target="/ppt/slideMasters/theme/theme1.xml" Id="R84033559a10c4f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6d6482a50243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bb967bc5347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0422df10140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d2e51f59c43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e08982299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c56c090784f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6ee878efe42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35202eedd49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SKALA RÅDGIVENDE INGENIØRER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SKALA RÅDGIVENDE INGENIØRER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2 771 350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−171 781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530 435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1 008 555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WILHELM LIE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KRISTIANSEN SKADAL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MATEUSZ DAWID RUSIN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TANGEN HOLM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post@skalarib.no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www.skalarib.no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913 630 475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