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bb371a4412d4b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ca139ebb6b4ff8"/>
  </p:sldMasterIdLst>
  <p:sldIdLst>
    <p:sldId xmlns:r="http://schemas.openxmlformats.org/officeDocument/2006/relationships" id="256" r:id="R1d1fe0a94a424b56"/>
    <p:sldId xmlns:r="http://schemas.openxmlformats.org/officeDocument/2006/relationships" id="257" r:id="R042acdb2717941b3"/>
    <p:sldId xmlns:r="http://schemas.openxmlformats.org/officeDocument/2006/relationships" id="258" r:id="Re0bf989d6fc148e0"/>
    <p:sldId xmlns:r="http://schemas.openxmlformats.org/officeDocument/2006/relationships" id="259" r:id="Rb5cdcc72436b4bd9"/>
    <p:sldId xmlns:r="http://schemas.openxmlformats.org/officeDocument/2006/relationships" id="260" r:id="R9b514ecbbc96494c"/>
    <p:sldId xmlns:r="http://schemas.openxmlformats.org/officeDocument/2006/relationships" id="261" r:id="Rddd2407ea2554950"/>
    <p:sldId xmlns:r="http://schemas.openxmlformats.org/officeDocument/2006/relationships" id="262" r:id="Ra3a29d05bcc342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ca139ebb6b4ff8" /><Relationship Type="http://schemas.openxmlformats.org/officeDocument/2006/relationships/slide" Target="/ppt/slides/slide1.xml" Id="R1d1fe0a94a424b56" /><Relationship Type="http://schemas.openxmlformats.org/officeDocument/2006/relationships/slide" Target="/ppt/slides/slide2.xml" Id="R042acdb2717941b3" /><Relationship Type="http://schemas.openxmlformats.org/officeDocument/2006/relationships/slide" Target="/ppt/slides/slide3.xml" Id="Re0bf989d6fc148e0" /><Relationship Type="http://schemas.openxmlformats.org/officeDocument/2006/relationships/slide" Target="/ppt/slides/slide4.xml" Id="Rb5cdcc72436b4bd9" /><Relationship Type="http://schemas.openxmlformats.org/officeDocument/2006/relationships/slide" Target="/ppt/slides/slide5.xml" Id="R9b514ecbbc96494c" /><Relationship Type="http://schemas.openxmlformats.org/officeDocument/2006/relationships/slide" Target="/ppt/slides/slide6.xml" Id="Rddd2407ea2554950" /><Relationship Type="http://schemas.openxmlformats.org/officeDocument/2006/relationships/slide" Target="/ppt/slides/slide7.xml" Id="Ra3a29d05bcc342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f180f9359d43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296da9b41447a5" /><Relationship Type="http://schemas.openxmlformats.org/officeDocument/2006/relationships/theme" Target="/ppt/slideMasters/theme/theme1.xml" Id="R5fb78f326001418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9296da9b41447a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362334556d450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2ea2ee4584426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bb5485a503436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4138658d354fc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ddbba43d23473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4c46c1a8ca4e9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f6b9c4820f433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SNEKKER4DEG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SNEKKER4DEG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SNEKKER4DEG AS ble etablert [år] og holder til i Tistedal.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SNEKKER4DEG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SNEKKER4DEG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SNEKKER4DEG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509 959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−42 773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−42 905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86 338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720 963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SNEKKER4DEG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MURAWSKI SEBASTIAN EDWARD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SNEKKER4DEG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 Syvertsens vei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1792 Tistedal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98 00 34 74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post_oldnew@yahoo.no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www.snekker4.deg.com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913 627 865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SNEKKER4DEG AS</a:t>
            </a:r>
          </a:p>
        </p:txBody>
      </p:sp>
    </p:spTree>
  </p:cSld>
  <p:clrMapOvr>
    <a:masterClrMapping xmlns:a="http://schemas.openxmlformats.org/drawingml/2006/main"/>
  </p:clrMapOvr>
</p:sld>
</file>