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6e39fae11448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ee6eb288aa43e3"/>
  </p:sldMasterIdLst>
  <p:sldIdLst>
    <p:sldId xmlns:r="http://schemas.openxmlformats.org/officeDocument/2006/relationships" id="256" r:id="R2be5a39d2e014e15"/>
    <p:sldId xmlns:r="http://schemas.openxmlformats.org/officeDocument/2006/relationships" id="257" r:id="R4492d9b065ba4591"/>
    <p:sldId xmlns:r="http://schemas.openxmlformats.org/officeDocument/2006/relationships" id="258" r:id="Rfad8a8de25d94fce"/>
    <p:sldId xmlns:r="http://schemas.openxmlformats.org/officeDocument/2006/relationships" id="259" r:id="R012f74024c67423d"/>
    <p:sldId xmlns:r="http://schemas.openxmlformats.org/officeDocument/2006/relationships" id="260" r:id="R8c722a30dc864aac"/>
    <p:sldId xmlns:r="http://schemas.openxmlformats.org/officeDocument/2006/relationships" id="261" r:id="R65e9179e3ba84ff9"/>
    <p:sldId xmlns:r="http://schemas.openxmlformats.org/officeDocument/2006/relationships" id="262" r:id="Rd89d7423631e48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e6eb288aa43e3" /><Relationship Type="http://schemas.openxmlformats.org/officeDocument/2006/relationships/slide" Target="/ppt/slides/slide1.xml" Id="R2be5a39d2e014e15" /><Relationship Type="http://schemas.openxmlformats.org/officeDocument/2006/relationships/slide" Target="/ppt/slides/slide2.xml" Id="R4492d9b065ba4591" /><Relationship Type="http://schemas.openxmlformats.org/officeDocument/2006/relationships/slide" Target="/ppt/slides/slide3.xml" Id="Rfad8a8de25d94fce" /><Relationship Type="http://schemas.openxmlformats.org/officeDocument/2006/relationships/slide" Target="/ppt/slides/slide4.xml" Id="R012f74024c67423d" /><Relationship Type="http://schemas.openxmlformats.org/officeDocument/2006/relationships/slide" Target="/ppt/slides/slide5.xml" Id="R8c722a30dc864aac" /><Relationship Type="http://schemas.openxmlformats.org/officeDocument/2006/relationships/slide" Target="/ppt/slides/slide6.xml" Id="R65e9179e3ba84ff9" /><Relationship Type="http://schemas.openxmlformats.org/officeDocument/2006/relationships/slide" Target="/ppt/slides/slide7.xml" Id="Rd89d7423631e48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a0093ec52747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63d4e394644f3" /><Relationship Type="http://schemas.openxmlformats.org/officeDocument/2006/relationships/theme" Target="/ppt/slideMasters/theme/theme1.xml" Id="R1e80601d30f742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063d4e394644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5d3527beb4b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99cbdaeae49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2cbfd7ada4f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9d6c23a6440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bc93709834c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f8580af9441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e524b4f76349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KJERSTI'S MAT OG VINHUS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KJERSTI'S MAT OG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KJERSTI'S MAT OG VINHUS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KJERSTI'S MAT OG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KJERSTI'S MAT OG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KJERSTI'S MAT OG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6 424 211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141 125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120 672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−1 060 775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870 924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KJERSTI'S MAT OG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KLEVEN KJERSTI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KJERSTI'S MAT OG VINHUS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48 42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913 627 245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KJERSTI'S MAT OG VINHUS AS</a:t>
            </a:r>
          </a:p>
        </p:txBody>
      </p:sp>
    </p:spTree>
  </p:cSld>
  <p:clrMapOvr>
    <a:masterClrMapping xmlns:a="http://schemas.openxmlformats.org/drawingml/2006/main"/>
  </p:clrMapOvr>
</p:sld>
</file>