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7f694ecd7849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51227c7b9b4640"/>
  </p:sldMasterIdLst>
  <p:sldIdLst>
    <p:sldId xmlns:r="http://schemas.openxmlformats.org/officeDocument/2006/relationships" id="256" r:id="Ra4b5b09b62a3469e"/>
    <p:sldId xmlns:r="http://schemas.openxmlformats.org/officeDocument/2006/relationships" id="257" r:id="Raf1de3c6202447b0"/>
    <p:sldId xmlns:r="http://schemas.openxmlformats.org/officeDocument/2006/relationships" id="258" r:id="R39d3ee054062452a"/>
    <p:sldId xmlns:r="http://schemas.openxmlformats.org/officeDocument/2006/relationships" id="259" r:id="Ra510fd9e09eb487d"/>
    <p:sldId xmlns:r="http://schemas.openxmlformats.org/officeDocument/2006/relationships" id="260" r:id="R206fd20c19054d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1227c7b9b4640" /><Relationship Type="http://schemas.openxmlformats.org/officeDocument/2006/relationships/slide" Target="/ppt/slides/slide1.xml" Id="Ra4b5b09b62a3469e" /><Relationship Type="http://schemas.openxmlformats.org/officeDocument/2006/relationships/slide" Target="/ppt/slides/slide2.xml" Id="Raf1de3c6202447b0" /><Relationship Type="http://schemas.openxmlformats.org/officeDocument/2006/relationships/slide" Target="/ppt/slides/slide3.xml" Id="R39d3ee054062452a" /><Relationship Type="http://schemas.openxmlformats.org/officeDocument/2006/relationships/slide" Target="/ppt/slides/slide4.xml" Id="Ra510fd9e09eb487d" /><Relationship Type="http://schemas.openxmlformats.org/officeDocument/2006/relationships/slide" Target="/ppt/slides/slide5.xml" Id="R206fd20c19054d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2a0cdc18814f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356d6b1ac4026" /><Relationship Type="http://schemas.openxmlformats.org/officeDocument/2006/relationships/theme" Target="/ppt/slideMasters/theme/theme1.xml" Id="R481bb0362d144f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5356d6b1ac40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a52179b534a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45e21db884f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0f8c149c545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5047eec084d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8a08df4a64b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913 627 202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KANDAL AS</a:t>
            </a:r>
          </a:p>
        </p:txBody>
      </p:sp>
    </p:spTree>
  </p:cSld>
  <p:clrMapOvr>
    <a:masterClrMapping xmlns:a="http://schemas.openxmlformats.org/drawingml/2006/main"/>
  </p:clrMapOvr>
</p:sld>
</file>