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9e73eb8c0a2243fd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9fc6bb44a7d14927"/>
  </p:sldMasterIdLst>
  <p:sldIdLst>
    <p:sldId xmlns:r="http://schemas.openxmlformats.org/officeDocument/2006/relationships" id="256" r:id="Rad34c649625f47fb"/>
    <p:sldId xmlns:r="http://schemas.openxmlformats.org/officeDocument/2006/relationships" id="257" r:id="R5cd2ae7094a242ad"/>
    <p:sldId xmlns:r="http://schemas.openxmlformats.org/officeDocument/2006/relationships" id="258" r:id="R48e443e187904bbf"/>
    <p:sldId xmlns:r="http://schemas.openxmlformats.org/officeDocument/2006/relationships" id="259" r:id="Rf70c4520b50f4242"/>
    <p:sldId xmlns:r="http://schemas.openxmlformats.org/officeDocument/2006/relationships" id="260" r:id="Rb03d6c79adb04541"/>
    <p:sldId xmlns:r="http://schemas.openxmlformats.org/officeDocument/2006/relationships" id="261" r:id="R0fa2206db79042a9"/>
    <p:sldId xmlns:r="http://schemas.openxmlformats.org/officeDocument/2006/relationships" id="262" r:id="R8b518263daba4298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fc6bb44a7d14927" /><Relationship Type="http://schemas.openxmlformats.org/officeDocument/2006/relationships/slide" Target="/ppt/slides/slide1.xml" Id="Rad34c649625f47fb" /><Relationship Type="http://schemas.openxmlformats.org/officeDocument/2006/relationships/slide" Target="/ppt/slides/slide2.xml" Id="R5cd2ae7094a242ad" /><Relationship Type="http://schemas.openxmlformats.org/officeDocument/2006/relationships/slide" Target="/ppt/slides/slide3.xml" Id="R48e443e187904bbf" /><Relationship Type="http://schemas.openxmlformats.org/officeDocument/2006/relationships/slide" Target="/ppt/slides/slide4.xml" Id="Rf70c4520b50f4242" /><Relationship Type="http://schemas.openxmlformats.org/officeDocument/2006/relationships/slide" Target="/ppt/slides/slide5.xml" Id="Rb03d6c79adb04541" /><Relationship Type="http://schemas.openxmlformats.org/officeDocument/2006/relationships/slide" Target="/ppt/slides/slide6.xml" Id="R0fa2206db79042a9" /><Relationship Type="http://schemas.openxmlformats.org/officeDocument/2006/relationships/slide" Target="/ppt/slides/slide7.xml" Id="R8b518263daba4298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01018dded304c3f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99377bd3a734eee" /><Relationship Type="http://schemas.openxmlformats.org/officeDocument/2006/relationships/theme" Target="/ppt/slideMasters/theme/theme1.xml" Id="Rdc971bbc90ec482e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899377bd3a734eee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d5b87512644477d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1c438f80c614cbc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7788004f17842a6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783af1815ad4f5a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59db224b1dd4069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6b0c4733c8c4827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7ca90bd12b541be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HAUGALAND TAKST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HAUGALAND TAKST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HAUGALAND TAKST AS ble etablert [år] og holder til i Haugesund.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HAUGALAND TAKST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HAUGALAND TAKST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HAUGALAND TAKST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145 695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−140 329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−140 329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187 412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230 615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HAUGALAND TAKST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ANITA HALLQUIST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ARNE HALLQUIST  –  50,0 %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HAUGALAND TAKST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Årabrotsvegen 19D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5515 Haugesund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www.haugalandtakst.no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913 625 501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HAUGALAND TAKST AS</a:t>
            </a:r>
          </a:p>
        </p:txBody>
      </p:sp>
    </p:spTree>
  </p:cSld>
  <p:clrMapOvr>
    <a:masterClrMapping xmlns:a="http://schemas.openxmlformats.org/drawingml/2006/main"/>
  </p:clrMapOvr>
</p:sld>
</file>