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da24fed9446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a25fe06cd6484d"/>
  </p:sldMasterIdLst>
  <p:sldIdLst>
    <p:sldId xmlns:r="http://schemas.openxmlformats.org/officeDocument/2006/relationships" id="256" r:id="R173b916775f64406"/>
    <p:sldId xmlns:r="http://schemas.openxmlformats.org/officeDocument/2006/relationships" id="257" r:id="R352fe133651642a0"/>
    <p:sldId xmlns:r="http://schemas.openxmlformats.org/officeDocument/2006/relationships" id="258" r:id="Rfc78ab53486043cc"/>
    <p:sldId xmlns:r="http://schemas.openxmlformats.org/officeDocument/2006/relationships" id="259" r:id="R7d479ab618964ee5"/>
    <p:sldId xmlns:r="http://schemas.openxmlformats.org/officeDocument/2006/relationships" id="260" r:id="R34b4d65f542144e1"/>
    <p:sldId xmlns:r="http://schemas.openxmlformats.org/officeDocument/2006/relationships" id="261" r:id="R89c26d48a6904f59"/>
    <p:sldId xmlns:r="http://schemas.openxmlformats.org/officeDocument/2006/relationships" id="262" r:id="R6cc46b1d916c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25fe06cd6484d" /><Relationship Type="http://schemas.openxmlformats.org/officeDocument/2006/relationships/slide" Target="/ppt/slides/slide1.xml" Id="R173b916775f64406" /><Relationship Type="http://schemas.openxmlformats.org/officeDocument/2006/relationships/slide" Target="/ppt/slides/slide2.xml" Id="R352fe133651642a0" /><Relationship Type="http://schemas.openxmlformats.org/officeDocument/2006/relationships/slide" Target="/ppt/slides/slide3.xml" Id="Rfc78ab53486043cc" /><Relationship Type="http://schemas.openxmlformats.org/officeDocument/2006/relationships/slide" Target="/ppt/slides/slide4.xml" Id="R7d479ab618964ee5" /><Relationship Type="http://schemas.openxmlformats.org/officeDocument/2006/relationships/slide" Target="/ppt/slides/slide5.xml" Id="R34b4d65f542144e1" /><Relationship Type="http://schemas.openxmlformats.org/officeDocument/2006/relationships/slide" Target="/ppt/slides/slide6.xml" Id="R89c26d48a6904f59" /><Relationship Type="http://schemas.openxmlformats.org/officeDocument/2006/relationships/slide" Target="/ppt/slides/slide7.xml" Id="R6cc46b1d916c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a82f99a5c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fde56afd444ee" /><Relationship Type="http://schemas.openxmlformats.org/officeDocument/2006/relationships/theme" Target="/ppt/slideMasters/theme/theme1.xml" Id="Ra7f063ad242f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fde56afd444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4433680547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77571e3a7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02804de05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5a1e98df44e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2b9a0660c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77edbb87b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343233757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