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902cf883c048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33cbb37ea2494f"/>
  </p:sldMasterIdLst>
  <p:sldIdLst>
    <p:sldId xmlns:r="http://schemas.openxmlformats.org/officeDocument/2006/relationships" id="256" r:id="R744103858a48401f"/>
    <p:sldId xmlns:r="http://schemas.openxmlformats.org/officeDocument/2006/relationships" id="257" r:id="R7340626307b84690"/>
    <p:sldId xmlns:r="http://schemas.openxmlformats.org/officeDocument/2006/relationships" id="258" r:id="R2571e45e4aaa4523"/>
    <p:sldId xmlns:r="http://schemas.openxmlformats.org/officeDocument/2006/relationships" id="259" r:id="R4b118e6d891443db"/>
    <p:sldId xmlns:r="http://schemas.openxmlformats.org/officeDocument/2006/relationships" id="260" r:id="Rf53a8c8e09d247f1"/>
    <p:sldId xmlns:r="http://schemas.openxmlformats.org/officeDocument/2006/relationships" id="261" r:id="Rb41ee34d77984289"/>
    <p:sldId xmlns:r="http://schemas.openxmlformats.org/officeDocument/2006/relationships" id="262" r:id="R89125cd89d6846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33cbb37ea2494f" /><Relationship Type="http://schemas.openxmlformats.org/officeDocument/2006/relationships/slide" Target="/ppt/slides/slide1.xml" Id="R744103858a48401f" /><Relationship Type="http://schemas.openxmlformats.org/officeDocument/2006/relationships/slide" Target="/ppt/slides/slide2.xml" Id="R7340626307b84690" /><Relationship Type="http://schemas.openxmlformats.org/officeDocument/2006/relationships/slide" Target="/ppt/slides/slide3.xml" Id="R2571e45e4aaa4523" /><Relationship Type="http://schemas.openxmlformats.org/officeDocument/2006/relationships/slide" Target="/ppt/slides/slide4.xml" Id="R4b118e6d891443db" /><Relationship Type="http://schemas.openxmlformats.org/officeDocument/2006/relationships/slide" Target="/ppt/slides/slide5.xml" Id="Rf53a8c8e09d247f1" /><Relationship Type="http://schemas.openxmlformats.org/officeDocument/2006/relationships/slide" Target="/ppt/slides/slide6.xml" Id="Rb41ee34d77984289" /><Relationship Type="http://schemas.openxmlformats.org/officeDocument/2006/relationships/slide" Target="/ppt/slides/slide7.xml" Id="R89125cd89d6846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032766faba44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9bc7cb4bc49f4" /><Relationship Type="http://schemas.openxmlformats.org/officeDocument/2006/relationships/theme" Target="/ppt/slideMasters/theme/theme1.xml" Id="R8ef7a54bb6ef46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69bc7cb4bc49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8e0a3e17349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0e1db82b64c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d442704d444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7bb0db5d444e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e485e294245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efc738ad845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467c809ba44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KROSSEN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KROSSEN EIENDOM AS ble etablert [år] og holder til i Evje.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20 151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−224 573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−1 246 423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3 093 380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 TORGEIR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Snarvegen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4735 Evje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93 15 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torgehe2@online.no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913 623 592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KROSSEN EIENDOM AS</a:t>
            </a:r>
          </a:p>
        </p:txBody>
      </p:sp>
    </p:spTree>
  </p:cSld>
  <p:clrMapOvr>
    <a:masterClrMapping xmlns:a="http://schemas.openxmlformats.org/drawingml/2006/main"/>
  </p:clrMapOvr>
</p:sld>
</file>