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82250bc8a441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0f18593cf7436f"/>
  </p:sldMasterIdLst>
  <p:sldIdLst>
    <p:sldId xmlns:r="http://schemas.openxmlformats.org/officeDocument/2006/relationships" id="256" r:id="R19fd549db86f4fde"/>
    <p:sldId xmlns:r="http://schemas.openxmlformats.org/officeDocument/2006/relationships" id="257" r:id="Rb82cf15da0c64cc0"/>
    <p:sldId xmlns:r="http://schemas.openxmlformats.org/officeDocument/2006/relationships" id="258" r:id="R5e88d7bef41b4049"/>
    <p:sldId xmlns:r="http://schemas.openxmlformats.org/officeDocument/2006/relationships" id="259" r:id="Rcef1446a2c3b43e5"/>
    <p:sldId xmlns:r="http://schemas.openxmlformats.org/officeDocument/2006/relationships" id="260" r:id="R236bd28c6fd440b6"/>
    <p:sldId xmlns:r="http://schemas.openxmlformats.org/officeDocument/2006/relationships" id="261" r:id="R119ce530bb9b44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0f18593cf7436f" /><Relationship Type="http://schemas.openxmlformats.org/officeDocument/2006/relationships/slide" Target="/ppt/slides/slide1.xml" Id="R19fd549db86f4fde" /><Relationship Type="http://schemas.openxmlformats.org/officeDocument/2006/relationships/slide" Target="/ppt/slides/slide2.xml" Id="Rb82cf15da0c64cc0" /><Relationship Type="http://schemas.openxmlformats.org/officeDocument/2006/relationships/slide" Target="/ppt/slides/slide3.xml" Id="R5e88d7bef41b4049" /><Relationship Type="http://schemas.openxmlformats.org/officeDocument/2006/relationships/slide" Target="/ppt/slides/slide4.xml" Id="Rcef1446a2c3b43e5" /><Relationship Type="http://schemas.openxmlformats.org/officeDocument/2006/relationships/slide" Target="/ppt/slides/slide5.xml" Id="R236bd28c6fd440b6" /><Relationship Type="http://schemas.openxmlformats.org/officeDocument/2006/relationships/slide" Target="/ppt/slides/slide6.xml" Id="R119ce530bb9b44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c88ee1623e44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b82234bd44f02" /><Relationship Type="http://schemas.openxmlformats.org/officeDocument/2006/relationships/theme" Target="/ppt/slideMasters/theme/theme1.xml" Id="Rbfd308a4e94545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2b82234bd44f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74b224a5c46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629284dc94d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fb77f6c3549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be076049f4d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6b36b8d9b40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b894629b94a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VIKHEIM MILJØTAK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VIKHEIM 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VIKHEIM MILJØTAK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VIKHEIM 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VIKHEIM 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VIKHEIM 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416 925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VIKHEIM 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913 601 106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VIKHEIM MILJØTAK AS</a:t>
            </a:r>
          </a:p>
        </p:txBody>
      </p:sp>
    </p:spTree>
  </p:cSld>
  <p:clrMapOvr>
    <a:masterClrMapping xmlns:a="http://schemas.openxmlformats.org/drawingml/2006/main"/>
  </p:clrMapOvr>
</p:sld>
</file>