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7f512eb5f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77fce41d941df"/>
  </p:sldMasterIdLst>
  <p:sldIdLst>
    <p:sldId xmlns:r="http://schemas.openxmlformats.org/officeDocument/2006/relationships" id="256" r:id="Ra1bc7bd7880f4c1d"/>
    <p:sldId xmlns:r="http://schemas.openxmlformats.org/officeDocument/2006/relationships" id="257" r:id="R753d9abfc1454f0e"/>
    <p:sldId xmlns:r="http://schemas.openxmlformats.org/officeDocument/2006/relationships" id="258" r:id="Rac7c14daabae4226"/>
    <p:sldId xmlns:r="http://schemas.openxmlformats.org/officeDocument/2006/relationships" id="259" r:id="R3fe27e1f42524f6e"/>
    <p:sldId xmlns:r="http://schemas.openxmlformats.org/officeDocument/2006/relationships" id="260" r:id="R00d375c670274712"/>
    <p:sldId xmlns:r="http://schemas.openxmlformats.org/officeDocument/2006/relationships" id="261" r:id="Rcbeb1577ed83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77fce41d941df" /><Relationship Type="http://schemas.openxmlformats.org/officeDocument/2006/relationships/slide" Target="/ppt/slides/slide1.xml" Id="Ra1bc7bd7880f4c1d" /><Relationship Type="http://schemas.openxmlformats.org/officeDocument/2006/relationships/slide" Target="/ppt/slides/slide2.xml" Id="R753d9abfc1454f0e" /><Relationship Type="http://schemas.openxmlformats.org/officeDocument/2006/relationships/slide" Target="/ppt/slides/slide3.xml" Id="Rac7c14daabae4226" /><Relationship Type="http://schemas.openxmlformats.org/officeDocument/2006/relationships/slide" Target="/ppt/slides/slide4.xml" Id="R3fe27e1f42524f6e" /><Relationship Type="http://schemas.openxmlformats.org/officeDocument/2006/relationships/slide" Target="/ppt/slides/slide5.xml" Id="R00d375c670274712" /><Relationship Type="http://schemas.openxmlformats.org/officeDocument/2006/relationships/slide" Target="/ppt/slides/slide6.xml" Id="Rcbeb1577ed83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efced1b30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b25a535694468" /><Relationship Type="http://schemas.openxmlformats.org/officeDocument/2006/relationships/theme" Target="/ppt/slideMasters/theme/theme1.xml" Id="Rdf48224dc71f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b25a53569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92a2fcf614c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e9002800547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bb114356640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66578529c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7982dffe242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21e4eec6140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GBER HOLDING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GJØRAN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Sørbotnveien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gjoran@abdrorservice.no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913 599 365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GBER HOLDING AS</a:t>
            </a:r>
          </a:p>
        </p:txBody>
      </p:sp>
    </p:spTree>
  </p:cSld>
  <p:clrMapOvr>
    <a:masterClrMapping xmlns:a="http://schemas.openxmlformats.org/drawingml/2006/main"/>
  </p:clrMapOvr>
</p:sld>
</file>