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b29c542cd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28e8b98074622"/>
  </p:sldMasterIdLst>
  <p:sldIdLst>
    <p:sldId xmlns:r="http://schemas.openxmlformats.org/officeDocument/2006/relationships" id="256" r:id="Rcda53f3871e14455"/>
    <p:sldId xmlns:r="http://schemas.openxmlformats.org/officeDocument/2006/relationships" id="257" r:id="R4dd206ecfe934121"/>
    <p:sldId xmlns:r="http://schemas.openxmlformats.org/officeDocument/2006/relationships" id="258" r:id="R4f13f05e75304963"/>
    <p:sldId xmlns:r="http://schemas.openxmlformats.org/officeDocument/2006/relationships" id="259" r:id="R482bcd46f5ee4aa1"/>
    <p:sldId xmlns:r="http://schemas.openxmlformats.org/officeDocument/2006/relationships" id="260" r:id="Rfe8b40310aff4ac2"/>
    <p:sldId xmlns:r="http://schemas.openxmlformats.org/officeDocument/2006/relationships" id="261" r:id="R907deede95d8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28e8b98074622" /><Relationship Type="http://schemas.openxmlformats.org/officeDocument/2006/relationships/slide" Target="/ppt/slides/slide1.xml" Id="Rcda53f3871e14455" /><Relationship Type="http://schemas.openxmlformats.org/officeDocument/2006/relationships/slide" Target="/ppt/slides/slide2.xml" Id="R4dd206ecfe934121" /><Relationship Type="http://schemas.openxmlformats.org/officeDocument/2006/relationships/slide" Target="/ppt/slides/slide3.xml" Id="R4f13f05e75304963" /><Relationship Type="http://schemas.openxmlformats.org/officeDocument/2006/relationships/slide" Target="/ppt/slides/slide4.xml" Id="R482bcd46f5ee4aa1" /><Relationship Type="http://schemas.openxmlformats.org/officeDocument/2006/relationships/slide" Target="/ppt/slides/slide5.xml" Id="Rfe8b40310aff4ac2" /><Relationship Type="http://schemas.openxmlformats.org/officeDocument/2006/relationships/slide" Target="/ppt/slides/slide6.xml" Id="R907deede95d8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463bb96af41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e09b2dbde44e7" /><Relationship Type="http://schemas.openxmlformats.org/officeDocument/2006/relationships/theme" Target="/ppt/slideMasters/theme/theme1.xml" Id="Ra64a71fd8fa9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e09b2dbde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b575a3bad45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55d6712f2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2d26bc48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5083b2093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05c3c737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ffecb546a42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16 924 402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913 593 448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JOHNSA AS</a:t>
            </a:r>
          </a:p>
        </p:txBody>
      </p:sp>
    </p:spTree>
  </p:cSld>
  <p:clrMapOvr>
    <a:masterClrMapping xmlns:a="http://schemas.openxmlformats.org/drawingml/2006/main"/>
  </p:clrMapOvr>
</p:sld>
</file>