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30c2b24f4b43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bf34622b7f4b94"/>
  </p:sldMasterIdLst>
  <p:sldIdLst>
    <p:sldId xmlns:r="http://schemas.openxmlformats.org/officeDocument/2006/relationships" id="256" r:id="R3602262e86e6422f"/>
    <p:sldId xmlns:r="http://schemas.openxmlformats.org/officeDocument/2006/relationships" id="257" r:id="R686d2197ecfa4b36"/>
    <p:sldId xmlns:r="http://schemas.openxmlformats.org/officeDocument/2006/relationships" id="258" r:id="R3d34ccf5e59841b7"/>
    <p:sldId xmlns:r="http://schemas.openxmlformats.org/officeDocument/2006/relationships" id="259" r:id="Rb9d259e413a04600"/>
    <p:sldId xmlns:r="http://schemas.openxmlformats.org/officeDocument/2006/relationships" id="260" r:id="R2488b463aeab4387"/>
    <p:sldId xmlns:r="http://schemas.openxmlformats.org/officeDocument/2006/relationships" id="261" r:id="R3f2e8f1528a1425d"/>
    <p:sldId xmlns:r="http://schemas.openxmlformats.org/officeDocument/2006/relationships" id="262" r:id="Raec57b7371f24f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bf34622b7f4b94" /><Relationship Type="http://schemas.openxmlformats.org/officeDocument/2006/relationships/slide" Target="/ppt/slides/slide1.xml" Id="R3602262e86e6422f" /><Relationship Type="http://schemas.openxmlformats.org/officeDocument/2006/relationships/slide" Target="/ppt/slides/slide2.xml" Id="R686d2197ecfa4b36" /><Relationship Type="http://schemas.openxmlformats.org/officeDocument/2006/relationships/slide" Target="/ppt/slides/slide3.xml" Id="R3d34ccf5e59841b7" /><Relationship Type="http://schemas.openxmlformats.org/officeDocument/2006/relationships/slide" Target="/ppt/slides/slide4.xml" Id="Rb9d259e413a04600" /><Relationship Type="http://schemas.openxmlformats.org/officeDocument/2006/relationships/slide" Target="/ppt/slides/slide5.xml" Id="R2488b463aeab4387" /><Relationship Type="http://schemas.openxmlformats.org/officeDocument/2006/relationships/slide" Target="/ppt/slides/slide6.xml" Id="R3f2e8f1528a1425d" /><Relationship Type="http://schemas.openxmlformats.org/officeDocument/2006/relationships/slide" Target="/ppt/slides/slide7.xml" Id="Raec57b7371f24f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f3796feead43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0f69decc34aa9" /><Relationship Type="http://schemas.openxmlformats.org/officeDocument/2006/relationships/theme" Target="/ppt/slideMasters/theme/theme1.xml" Id="R3ec5baa06ae843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60f69decc34a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069072dc64b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d4d7153b745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218caa28d43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7276ae2464d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7c6b911624c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5f64dfedd4f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fa69933894a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ACTIVE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ACTIVE ELEKTRO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34 138 966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417 116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3 535 391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12 851 977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ROAR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VATNE CARL GUNNAR BORG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 THOMAS STEEN-O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OLUFSEN ASBJØRN HEINE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THEIS EIRIK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MORGAN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Brannstasjonsveien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post@activeel.no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www.active-elektro.no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