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d55786617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c28df57df4ec8"/>
  </p:sldMasterIdLst>
  <p:sldIdLst>
    <p:sldId xmlns:r="http://schemas.openxmlformats.org/officeDocument/2006/relationships" id="256" r:id="R0dfabd255f164ae6"/>
    <p:sldId xmlns:r="http://schemas.openxmlformats.org/officeDocument/2006/relationships" id="257" r:id="R96d5aadb53c54dcf"/>
    <p:sldId xmlns:r="http://schemas.openxmlformats.org/officeDocument/2006/relationships" id="258" r:id="R56c24846acb84f27"/>
    <p:sldId xmlns:r="http://schemas.openxmlformats.org/officeDocument/2006/relationships" id="259" r:id="Rb600130855754a47"/>
    <p:sldId xmlns:r="http://schemas.openxmlformats.org/officeDocument/2006/relationships" id="260" r:id="Rab17530d27b04d01"/>
    <p:sldId xmlns:r="http://schemas.openxmlformats.org/officeDocument/2006/relationships" id="261" r:id="Rba6470a9d8744c52"/>
    <p:sldId xmlns:r="http://schemas.openxmlformats.org/officeDocument/2006/relationships" id="262" r:id="R8da88d30defb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c28df57df4ec8" /><Relationship Type="http://schemas.openxmlformats.org/officeDocument/2006/relationships/slide" Target="/ppt/slides/slide1.xml" Id="R0dfabd255f164ae6" /><Relationship Type="http://schemas.openxmlformats.org/officeDocument/2006/relationships/slide" Target="/ppt/slides/slide2.xml" Id="R96d5aadb53c54dcf" /><Relationship Type="http://schemas.openxmlformats.org/officeDocument/2006/relationships/slide" Target="/ppt/slides/slide3.xml" Id="R56c24846acb84f27" /><Relationship Type="http://schemas.openxmlformats.org/officeDocument/2006/relationships/slide" Target="/ppt/slides/slide4.xml" Id="Rb600130855754a47" /><Relationship Type="http://schemas.openxmlformats.org/officeDocument/2006/relationships/slide" Target="/ppt/slides/slide5.xml" Id="Rab17530d27b04d01" /><Relationship Type="http://schemas.openxmlformats.org/officeDocument/2006/relationships/slide" Target="/ppt/slides/slide6.xml" Id="Rba6470a9d8744c52" /><Relationship Type="http://schemas.openxmlformats.org/officeDocument/2006/relationships/slide" Target="/ppt/slides/slide7.xml" Id="R8da88d30defb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d806afede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0e61bc164d9b" /><Relationship Type="http://schemas.openxmlformats.org/officeDocument/2006/relationships/theme" Target="/ppt/slideMasters/theme/theme1.xml" Id="Rccc73275fe85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70e61bc16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668b070a942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3aeb62db0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1728b0688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3c6f1c7b0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ff586b3f5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9f57083a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5d9e794d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34 665 066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13 650 269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REKE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GUNNAR BORG VATNE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THEIS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STEEN-OTTOSEN ØDEGÅRD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SLYK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post@activeel.no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www.active-elektro.no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