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19f25eae94e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9d495b30348dd"/>
  </p:sldMasterIdLst>
  <p:sldIdLst>
    <p:sldId xmlns:r="http://schemas.openxmlformats.org/officeDocument/2006/relationships" id="256" r:id="Re67b2fbab04e44b7"/>
    <p:sldId xmlns:r="http://schemas.openxmlformats.org/officeDocument/2006/relationships" id="257" r:id="R90ba308c90774c05"/>
    <p:sldId xmlns:r="http://schemas.openxmlformats.org/officeDocument/2006/relationships" id="258" r:id="Ra5cd71ad4452450d"/>
    <p:sldId xmlns:r="http://schemas.openxmlformats.org/officeDocument/2006/relationships" id="259" r:id="R49076f6bcdef42fa"/>
    <p:sldId xmlns:r="http://schemas.openxmlformats.org/officeDocument/2006/relationships" id="260" r:id="Re2a8a9748ded4fcf"/>
    <p:sldId xmlns:r="http://schemas.openxmlformats.org/officeDocument/2006/relationships" id="261" r:id="R2d5ec72de50d407a"/>
    <p:sldId xmlns:r="http://schemas.openxmlformats.org/officeDocument/2006/relationships" id="262" r:id="R39cceda17788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9d495b30348dd" /><Relationship Type="http://schemas.openxmlformats.org/officeDocument/2006/relationships/slide" Target="/ppt/slides/slide1.xml" Id="Re67b2fbab04e44b7" /><Relationship Type="http://schemas.openxmlformats.org/officeDocument/2006/relationships/slide" Target="/ppt/slides/slide2.xml" Id="R90ba308c90774c05" /><Relationship Type="http://schemas.openxmlformats.org/officeDocument/2006/relationships/slide" Target="/ppt/slides/slide3.xml" Id="Ra5cd71ad4452450d" /><Relationship Type="http://schemas.openxmlformats.org/officeDocument/2006/relationships/slide" Target="/ppt/slides/slide4.xml" Id="R49076f6bcdef42fa" /><Relationship Type="http://schemas.openxmlformats.org/officeDocument/2006/relationships/slide" Target="/ppt/slides/slide5.xml" Id="Re2a8a9748ded4fcf" /><Relationship Type="http://schemas.openxmlformats.org/officeDocument/2006/relationships/slide" Target="/ppt/slides/slide6.xml" Id="R2d5ec72de50d407a" /><Relationship Type="http://schemas.openxmlformats.org/officeDocument/2006/relationships/slide" Target="/ppt/slides/slide7.xml" Id="R39cceda17788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fec43787a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beaff2d5f424e" /><Relationship Type="http://schemas.openxmlformats.org/officeDocument/2006/relationships/theme" Target="/ppt/slideMasters/theme/theme1.xml" Id="R2c3f3caedcfa44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5beaff2d5f42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7fb89fe4949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5cafbc5ce4f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79e910586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72f44c1ab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3dacd06674e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1d0a2224b42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887059c2c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