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83610999284d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eb750f358548dc"/>
  </p:sldMasterIdLst>
  <p:sldIdLst>
    <p:sldId xmlns:r="http://schemas.openxmlformats.org/officeDocument/2006/relationships" id="256" r:id="R62303c3e0b71471e"/>
    <p:sldId xmlns:r="http://schemas.openxmlformats.org/officeDocument/2006/relationships" id="257" r:id="Ra8a3c8121c434592"/>
    <p:sldId xmlns:r="http://schemas.openxmlformats.org/officeDocument/2006/relationships" id="258" r:id="R44abbc76e6ec49b4"/>
    <p:sldId xmlns:r="http://schemas.openxmlformats.org/officeDocument/2006/relationships" id="259" r:id="R6cc72d515840439e"/>
    <p:sldId xmlns:r="http://schemas.openxmlformats.org/officeDocument/2006/relationships" id="260" r:id="R4fd1e766d9ce4950"/>
    <p:sldId xmlns:r="http://schemas.openxmlformats.org/officeDocument/2006/relationships" id="261" r:id="Re017e642bac5430f"/>
    <p:sldId xmlns:r="http://schemas.openxmlformats.org/officeDocument/2006/relationships" id="262" r:id="Red41469b72804d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eb750f358548dc" /><Relationship Type="http://schemas.openxmlformats.org/officeDocument/2006/relationships/slide" Target="/ppt/slides/slide1.xml" Id="R62303c3e0b71471e" /><Relationship Type="http://schemas.openxmlformats.org/officeDocument/2006/relationships/slide" Target="/ppt/slides/slide2.xml" Id="Ra8a3c8121c434592" /><Relationship Type="http://schemas.openxmlformats.org/officeDocument/2006/relationships/slide" Target="/ppt/slides/slide3.xml" Id="R44abbc76e6ec49b4" /><Relationship Type="http://schemas.openxmlformats.org/officeDocument/2006/relationships/slide" Target="/ppt/slides/slide4.xml" Id="R6cc72d515840439e" /><Relationship Type="http://schemas.openxmlformats.org/officeDocument/2006/relationships/slide" Target="/ppt/slides/slide5.xml" Id="R4fd1e766d9ce4950" /><Relationship Type="http://schemas.openxmlformats.org/officeDocument/2006/relationships/slide" Target="/ppt/slides/slide6.xml" Id="Re017e642bac5430f" /><Relationship Type="http://schemas.openxmlformats.org/officeDocument/2006/relationships/slide" Target="/ppt/slides/slide7.xml" Id="Red41469b72804d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dcb4c064be4b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1192e92094495" /><Relationship Type="http://schemas.openxmlformats.org/officeDocument/2006/relationships/theme" Target="/ppt/slideMasters/theme/theme1.xml" Id="Rf19d6ff2201a45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51192e920944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b981cc60f4a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4ec99507e43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b015927c341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8b5ef68f048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67e1e8c2140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b7b64dde24c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0dd69ad7641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ASBJØRN FOSSE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FOSSE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FOSSE HOLDING AS ble etablert [år] og holder til i Klokkarvik.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FOSSE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FOSSE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FOSSE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−515 435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2 972 514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4 640 873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4 679 254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FOSSE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FOSSE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FOSSE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Fiksnesvika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5378 Klokkarvik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913 533 232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FOSSE HOLDING AS</a:t>
            </a:r>
          </a:p>
        </p:txBody>
      </p:sp>
    </p:spTree>
  </p:cSld>
  <p:clrMapOvr>
    <a:masterClrMapping xmlns:a="http://schemas.openxmlformats.org/drawingml/2006/main"/>
  </p:clrMapOvr>
</p:sld>
</file>