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276c0de91e49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385d5d7465413a"/>
  </p:sldMasterIdLst>
  <p:sldIdLst>
    <p:sldId xmlns:r="http://schemas.openxmlformats.org/officeDocument/2006/relationships" id="256" r:id="R0caeb2b772454fa0"/>
    <p:sldId xmlns:r="http://schemas.openxmlformats.org/officeDocument/2006/relationships" id="257" r:id="Rba7738ba7f864447"/>
    <p:sldId xmlns:r="http://schemas.openxmlformats.org/officeDocument/2006/relationships" id="258" r:id="Re59798ea25744452"/>
    <p:sldId xmlns:r="http://schemas.openxmlformats.org/officeDocument/2006/relationships" id="259" r:id="Rd39fd3cfef9f48da"/>
    <p:sldId xmlns:r="http://schemas.openxmlformats.org/officeDocument/2006/relationships" id="260" r:id="R031a4bdd9a014a50"/>
    <p:sldId xmlns:r="http://schemas.openxmlformats.org/officeDocument/2006/relationships" id="261" r:id="R9705ee3068fa45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85d5d7465413a" /><Relationship Type="http://schemas.openxmlformats.org/officeDocument/2006/relationships/slide" Target="/ppt/slides/slide1.xml" Id="R0caeb2b772454fa0" /><Relationship Type="http://schemas.openxmlformats.org/officeDocument/2006/relationships/slide" Target="/ppt/slides/slide2.xml" Id="Rba7738ba7f864447" /><Relationship Type="http://schemas.openxmlformats.org/officeDocument/2006/relationships/slide" Target="/ppt/slides/slide3.xml" Id="Re59798ea25744452" /><Relationship Type="http://schemas.openxmlformats.org/officeDocument/2006/relationships/slide" Target="/ppt/slides/slide4.xml" Id="Rd39fd3cfef9f48da" /><Relationship Type="http://schemas.openxmlformats.org/officeDocument/2006/relationships/slide" Target="/ppt/slides/slide5.xml" Id="R031a4bdd9a014a50" /><Relationship Type="http://schemas.openxmlformats.org/officeDocument/2006/relationships/slide" Target="/ppt/slides/slide6.xml" Id="R9705ee3068fa45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ac4d91d9a43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a1ad712e54371" /><Relationship Type="http://schemas.openxmlformats.org/officeDocument/2006/relationships/theme" Target="/ppt/slideMasters/theme/theme1.xml" Id="R004e2668b97c4b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aa1ad712e5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bb7d87ebc4e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547d396a347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b3710c583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a8d567c9947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7f931916546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e073c90d542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RØRSERVICE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HUSSAIN EL HADDAOUI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00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913 529 979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RØRSERVICE AS</a:t>
            </a:r>
          </a:p>
        </p:txBody>
      </p:sp>
    </p:spTree>
  </p:cSld>
  <p:clrMapOvr>
    <a:masterClrMapping xmlns:a="http://schemas.openxmlformats.org/drawingml/2006/main"/>
  </p:clrMapOvr>
</p:sld>
</file>