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13ebd1cd8148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36e47ede774698"/>
  </p:sldMasterIdLst>
  <p:sldIdLst>
    <p:sldId xmlns:r="http://schemas.openxmlformats.org/officeDocument/2006/relationships" id="256" r:id="Rf065f12ba02048e5"/>
    <p:sldId xmlns:r="http://schemas.openxmlformats.org/officeDocument/2006/relationships" id="257" r:id="R0ff8036a29694981"/>
    <p:sldId xmlns:r="http://schemas.openxmlformats.org/officeDocument/2006/relationships" id="258" r:id="R40d2cbb5ee3a40b2"/>
    <p:sldId xmlns:r="http://schemas.openxmlformats.org/officeDocument/2006/relationships" id="259" r:id="R041fa305cf35454d"/>
    <p:sldId xmlns:r="http://schemas.openxmlformats.org/officeDocument/2006/relationships" id="260" r:id="R5a1efcbe8adb4f87"/>
    <p:sldId xmlns:r="http://schemas.openxmlformats.org/officeDocument/2006/relationships" id="261" r:id="R47b0f17d708e44d8"/>
    <p:sldId xmlns:r="http://schemas.openxmlformats.org/officeDocument/2006/relationships" id="262" r:id="Rb8d3ff6ec92347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36e47ede774698" /><Relationship Type="http://schemas.openxmlformats.org/officeDocument/2006/relationships/slide" Target="/ppt/slides/slide1.xml" Id="Rf065f12ba02048e5" /><Relationship Type="http://schemas.openxmlformats.org/officeDocument/2006/relationships/slide" Target="/ppt/slides/slide2.xml" Id="R0ff8036a29694981" /><Relationship Type="http://schemas.openxmlformats.org/officeDocument/2006/relationships/slide" Target="/ppt/slides/slide3.xml" Id="R40d2cbb5ee3a40b2" /><Relationship Type="http://schemas.openxmlformats.org/officeDocument/2006/relationships/slide" Target="/ppt/slides/slide4.xml" Id="R041fa305cf35454d" /><Relationship Type="http://schemas.openxmlformats.org/officeDocument/2006/relationships/slide" Target="/ppt/slides/slide5.xml" Id="R5a1efcbe8adb4f87" /><Relationship Type="http://schemas.openxmlformats.org/officeDocument/2006/relationships/slide" Target="/ppt/slides/slide6.xml" Id="R47b0f17d708e44d8" /><Relationship Type="http://schemas.openxmlformats.org/officeDocument/2006/relationships/slide" Target="/ppt/slides/slide7.xml" Id="Rb8d3ff6ec92347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94a81e5d7249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95ba3e3e44d71" /><Relationship Type="http://schemas.openxmlformats.org/officeDocument/2006/relationships/theme" Target="/ppt/slideMasters/theme/theme1.xml" Id="R5f3878a6010442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595ba3e3e44d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832e3c46d46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c8daf8d5749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ede72ebf545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8d6c53a8241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daf05a07045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6419d800a40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b62639fb84e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SKARNESET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SKARNESET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1 171 444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2 850 911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2 970 050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STEVNEBØ SIMON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Simon Stevnebø, Nydalen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5230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913 514 513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