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e84a068bbe4d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abd42f864c40e3"/>
  </p:sldMasterIdLst>
  <p:sldIdLst>
    <p:sldId xmlns:r="http://schemas.openxmlformats.org/officeDocument/2006/relationships" id="256" r:id="R4967129f4131487e"/>
    <p:sldId xmlns:r="http://schemas.openxmlformats.org/officeDocument/2006/relationships" id="257" r:id="Rcc5432136f8e4ba9"/>
    <p:sldId xmlns:r="http://schemas.openxmlformats.org/officeDocument/2006/relationships" id="258" r:id="R1335bfc448684271"/>
    <p:sldId xmlns:r="http://schemas.openxmlformats.org/officeDocument/2006/relationships" id="259" r:id="R87d41d844dc249fd"/>
    <p:sldId xmlns:r="http://schemas.openxmlformats.org/officeDocument/2006/relationships" id="260" r:id="R23fdd9c9f83f450e"/>
    <p:sldId xmlns:r="http://schemas.openxmlformats.org/officeDocument/2006/relationships" id="261" r:id="Ra5bf7263f706493b"/>
    <p:sldId xmlns:r="http://schemas.openxmlformats.org/officeDocument/2006/relationships" id="262" r:id="R468555e620904e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abd42f864c40e3" /><Relationship Type="http://schemas.openxmlformats.org/officeDocument/2006/relationships/slide" Target="/ppt/slides/slide1.xml" Id="R4967129f4131487e" /><Relationship Type="http://schemas.openxmlformats.org/officeDocument/2006/relationships/slide" Target="/ppt/slides/slide2.xml" Id="Rcc5432136f8e4ba9" /><Relationship Type="http://schemas.openxmlformats.org/officeDocument/2006/relationships/slide" Target="/ppt/slides/slide3.xml" Id="R1335bfc448684271" /><Relationship Type="http://schemas.openxmlformats.org/officeDocument/2006/relationships/slide" Target="/ppt/slides/slide4.xml" Id="R87d41d844dc249fd" /><Relationship Type="http://schemas.openxmlformats.org/officeDocument/2006/relationships/slide" Target="/ppt/slides/slide5.xml" Id="R23fdd9c9f83f450e" /><Relationship Type="http://schemas.openxmlformats.org/officeDocument/2006/relationships/slide" Target="/ppt/slides/slide6.xml" Id="Ra5bf7263f706493b" /><Relationship Type="http://schemas.openxmlformats.org/officeDocument/2006/relationships/slide" Target="/ppt/slides/slide7.xml" Id="R468555e620904e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b906d198e649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050691fda433b" /><Relationship Type="http://schemas.openxmlformats.org/officeDocument/2006/relationships/theme" Target="/ppt/slideMasters/theme/theme1.xml" Id="Rf794033c51cd41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b050691fda43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1d8afdbe14e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dbb1fcc5944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6afd0c51e42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5a816dab748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bcce6e7e24b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c8859efc149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f276223b54e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SKARNESET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SKARNESET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15 469 292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17 195 204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17 304 558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STEVNEBØ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Simon Stevnebø, Nydalen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5230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913 514 513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