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95a21ec66842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b79c713a644c9c"/>
  </p:sldMasterIdLst>
  <p:sldIdLst>
    <p:sldId xmlns:r="http://schemas.openxmlformats.org/officeDocument/2006/relationships" id="256" r:id="R515de8e4d41a4d61"/>
    <p:sldId xmlns:r="http://schemas.openxmlformats.org/officeDocument/2006/relationships" id="257" r:id="Rce6666ddf11b4807"/>
    <p:sldId xmlns:r="http://schemas.openxmlformats.org/officeDocument/2006/relationships" id="258" r:id="R5d3277a3c53d4e34"/>
    <p:sldId xmlns:r="http://schemas.openxmlformats.org/officeDocument/2006/relationships" id="259" r:id="Rc8541123f5f0474f"/>
    <p:sldId xmlns:r="http://schemas.openxmlformats.org/officeDocument/2006/relationships" id="260" r:id="Re000b39328394f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b79c713a644c9c" /><Relationship Type="http://schemas.openxmlformats.org/officeDocument/2006/relationships/slide" Target="/ppt/slides/slide1.xml" Id="R515de8e4d41a4d61" /><Relationship Type="http://schemas.openxmlformats.org/officeDocument/2006/relationships/slide" Target="/ppt/slides/slide2.xml" Id="Rce6666ddf11b4807" /><Relationship Type="http://schemas.openxmlformats.org/officeDocument/2006/relationships/slide" Target="/ppt/slides/slide3.xml" Id="R5d3277a3c53d4e34" /><Relationship Type="http://schemas.openxmlformats.org/officeDocument/2006/relationships/slide" Target="/ppt/slides/slide4.xml" Id="Rc8541123f5f0474f" /><Relationship Type="http://schemas.openxmlformats.org/officeDocument/2006/relationships/slide" Target="/ppt/slides/slide5.xml" Id="Re000b39328394f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1aa975cb8644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6c234e87a4f6a" /><Relationship Type="http://schemas.openxmlformats.org/officeDocument/2006/relationships/theme" Target="/ppt/slideMasters/theme/theme1.xml" Id="Rfab984d1cc214d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56c234e87a4f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e1633731b4c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c09e0b5d649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b983e545a48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31cd68da341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5afa84f9c4c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FONDSFINANS HIGH YIELD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HIGH YIELD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FONDSFINANS HIGH YIELD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HIGH YIELD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HIGH YIELD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HIGH YIELD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fond@fondsfinans.no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fondsfinans.no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913 512 995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HIGH YIELD</a:t>
            </a:r>
          </a:p>
        </p:txBody>
      </p:sp>
    </p:spTree>
  </p:cSld>
  <p:clrMapOvr>
    <a:masterClrMapping xmlns:a="http://schemas.openxmlformats.org/drawingml/2006/main"/>
  </p:clrMapOvr>
</p:sld>
</file>